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4C3498-6BE5-48A5-BC82-05B2A3A4BD63}" v="85" dt="2019-08-12T05:20:42.5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ddhila Wickramasinghe" userId="b4bee27af4b2a06b" providerId="LiveId" clId="{C24C3498-6BE5-48A5-BC82-05B2A3A4BD63}"/>
    <pc:docChg chg="undo custSel addSld modSld">
      <pc:chgData name="Buddhila Wickramasinghe" userId="b4bee27af4b2a06b" providerId="LiveId" clId="{C24C3498-6BE5-48A5-BC82-05B2A3A4BD63}" dt="2019-08-15T04:30:17.961" v="1357" actId="14100"/>
      <pc:docMkLst>
        <pc:docMk/>
      </pc:docMkLst>
      <pc:sldChg chg="addSp delSp modSp">
        <pc:chgData name="Buddhila Wickramasinghe" userId="b4bee27af4b2a06b" providerId="LiveId" clId="{C24C3498-6BE5-48A5-BC82-05B2A3A4BD63}" dt="2019-08-05T02:10:00.798" v="195" actId="14100"/>
        <pc:sldMkLst>
          <pc:docMk/>
          <pc:sldMk cId="34767485" sldId="256"/>
        </pc:sldMkLst>
        <pc:spChg chg="mod">
          <ac:chgData name="Buddhila Wickramasinghe" userId="b4bee27af4b2a06b" providerId="LiveId" clId="{C24C3498-6BE5-48A5-BC82-05B2A3A4BD63}" dt="2019-08-05T02:09:44.233" v="193" actId="1076"/>
          <ac:spMkLst>
            <pc:docMk/>
            <pc:sldMk cId="34767485" sldId="256"/>
            <ac:spMk id="7" creationId="{FF8FCF33-43B1-4176-BF92-6E150749A596}"/>
          </ac:spMkLst>
        </pc:spChg>
        <pc:spChg chg="mod">
          <ac:chgData name="Buddhila Wickramasinghe" userId="b4bee27af4b2a06b" providerId="LiveId" clId="{C24C3498-6BE5-48A5-BC82-05B2A3A4BD63}" dt="2019-08-05T02:09:06.527" v="189" actId="1076"/>
          <ac:spMkLst>
            <pc:docMk/>
            <pc:sldMk cId="34767485" sldId="256"/>
            <ac:spMk id="8" creationId="{1050940D-7718-42F8-A5B0-ED84D02E4C69}"/>
          </ac:spMkLst>
        </pc:spChg>
        <pc:spChg chg="mod">
          <ac:chgData name="Buddhila Wickramasinghe" userId="b4bee27af4b2a06b" providerId="LiveId" clId="{C24C3498-6BE5-48A5-BC82-05B2A3A4BD63}" dt="2019-08-05T02:09:24.105" v="190" actId="1076"/>
          <ac:spMkLst>
            <pc:docMk/>
            <pc:sldMk cId="34767485" sldId="256"/>
            <ac:spMk id="9" creationId="{0547037A-44A0-4B75-9269-5FFCA73D7F5D}"/>
          </ac:spMkLst>
        </pc:spChg>
        <pc:spChg chg="mod">
          <ac:chgData name="Buddhila Wickramasinghe" userId="b4bee27af4b2a06b" providerId="LiveId" clId="{C24C3498-6BE5-48A5-BC82-05B2A3A4BD63}" dt="2019-08-05T01:43:39.382" v="7" actId="164"/>
          <ac:spMkLst>
            <pc:docMk/>
            <pc:sldMk cId="34767485" sldId="256"/>
            <ac:spMk id="10" creationId="{BC05EE2E-5929-41E0-80CA-FA9344450775}"/>
          </ac:spMkLst>
        </pc:spChg>
        <pc:spChg chg="del mod">
          <ac:chgData name="Buddhila Wickramasinghe" userId="b4bee27af4b2a06b" providerId="LiveId" clId="{C24C3498-6BE5-48A5-BC82-05B2A3A4BD63}" dt="2019-08-05T01:55:54.259" v="107" actId="478"/>
          <ac:spMkLst>
            <pc:docMk/>
            <pc:sldMk cId="34767485" sldId="256"/>
            <ac:spMk id="11" creationId="{3EFA326A-11BD-4F78-97AE-610D0F718B70}"/>
          </ac:spMkLst>
        </pc:spChg>
        <pc:spChg chg="add del mod">
          <ac:chgData name="Buddhila Wickramasinghe" userId="b4bee27af4b2a06b" providerId="LiveId" clId="{C24C3498-6BE5-48A5-BC82-05B2A3A4BD63}" dt="2019-08-05T02:00:17.865" v="151" actId="478"/>
          <ac:spMkLst>
            <pc:docMk/>
            <pc:sldMk cId="34767485" sldId="256"/>
            <ac:spMk id="34" creationId="{FFCB47F3-D351-4810-9E24-3C21043DAE50}"/>
          </ac:spMkLst>
        </pc:spChg>
        <pc:grpChg chg="add del mod">
          <ac:chgData name="Buddhila Wickramasinghe" userId="b4bee27af4b2a06b" providerId="LiveId" clId="{C24C3498-6BE5-48A5-BC82-05B2A3A4BD63}" dt="2019-08-05T01:43:55.526" v="10"/>
          <ac:grpSpMkLst>
            <pc:docMk/>
            <pc:sldMk cId="34767485" sldId="256"/>
            <ac:grpSpMk id="20" creationId="{EDC0F35A-2B03-4A97-8550-DDE208A56FE6}"/>
          </ac:grpSpMkLst>
        </pc:grpChg>
        <pc:picChg chg="mod">
          <ac:chgData name="Buddhila Wickramasinghe" userId="b4bee27af4b2a06b" providerId="LiveId" clId="{C24C3498-6BE5-48A5-BC82-05B2A3A4BD63}" dt="2019-08-05T02:09:32.450" v="191" actId="1076"/>
          <ac:picMkLst>
            <pc:docMk/>
            <pc:sldMk cId="34767485" sldId="256"/>
            <ac:picMk id="5" creationId="{2F193F05-F671-4266-929F-D70FD614E32A}"/>
          </ac:picMkLst>
        </pc:picChg>
        <pc:picChg chg="add mod ord modCrop">
          <ac:chgData name="Buddhila Wickramasinghe" userId="b4bee27af4b2a06b" providerId="LiveId" clId="{C24C3498-6BE5-48A5-BC82-05B2A3A4BD63}" dt="2019-08-05T01:55:12.473" v="90" actId="1076"/>
          <ac:picMkLst>
            <pc:docMk/>
            <pc:sldMk cId="34767485" sldId="256"/>
            <ac:picMk id="25" creationId="{45A3F2B7-1D93-4608-AFF1-72C3AF951EC9}"/>
          </ac:picMkLst>
        </pc:picChg>
        <pc:picChg chg="add mod ord">
          <ac:chgData name="Buddhila Wickramasinghe" userId="b4bee27af4b2a06b" providerId="LiveId" clId="{C24C3498-6BE5-48A5-BC82-05B2A3A4BD63}" dt="2019-08-05T01:55:23.912" v="92" actId="1076"/>
          <ac:picMkLst>
            <pc:docMk/>
            <pc:sldMk cId="34767485" sldId="256"/>
            <ac:picMk id="27" creationId="{613B6566-57E5-4050-98B4-5D205DABB269}"/>
          </ac:picMkLst>
        </pc:picChg>
        <pc:picChg chg="add mod">
          <ac:chgData name="Buddhila Wickramasinghe" userId="b4bee27af4b2a06b" providerId="LiveId" clId="{C24C3498-6BE5-48A5-BC82-05B2A3A4BD63}" dt="2019-08-05T01:48:58.651" v="76" actId="1076"/>
          <ac:picMkLst>
            <pc:docMk/>
            <pc:sldMk cId="34767485" sldId="256"/>
            <ac:picMk id="38" creationId="{7347DADE-1678-4541-B577-5413CE0AD20E}"/>
          </ac:picMkLst>
        </pc:picChg>
        <pc:cxnChg chg="mod">
          <ac:chgData name="Buddhila Wickramasinghe" userId="b4bee27af4b2a06b" providerId="LiveId" clId="{C24C3498-6BE5-48A5-BC82-05B2A3A4BD63}" dt="2019-08-05T02:09:50.917" v="194" actId="14100"/>
          <ac:cxnSpMkLst>
            <pc:docMk/>
            <pc:sldMk cId="34767485" sldId="256"/>
            <ac:cxnSpMk id="21" creationId="{C7B48DBA-5A93-40AB-B9DF-38FA25354702}"/>
          </ac:cxnSpMkLst>
        </pc:cxnChg>
        <pc:cxnChg chg="mod">
          <ac:chgData name="Buddhila Wickramasinghe" userId="b4bee27af4b2a06b" providerId="LiveId" clId="{C24C3498-6BE5-48A5-BC82-05B2A3A4BD63}" dt="2019-08-05T02:09:44.233" v="193" actId="1076"/>
          <ac:cxnSpMkLst>
            <pc:docMk/>
            <pc:sldMk cId="34767485" sldId="256"/>
            <ac:cxnSpMk id="26" creationId="{45D774BE-CA69-4875-AB04-9AEA3F8DF1CA}"/>
          </ac:cxnSpMkLst>
        </pc:cxnChg>
        <pc:cxnChg chg="mod ord">
          <ac:chgData name="Buddhila Wickramasinghe" userId="b4bee27af4b2a06b" providerId="LiveId" clId="{C24C3498-6BE5-48A5-BC82-05B2A3A4BD63}" dt="2019-08-05T02:09:06.527" v="189" actId="1076"/>
          <ac:cxnSpMkLst>
            <pc:docMk/>
            <pc:sldMk cId="34767485" sldId="256"/>
            <ac:cxnSpMk id="28" creationId="{41329885-03B0-40D4-B58D-64F8B208A346}"/>
          </ac:cxnSpMkLst>
        </pc:cxnChg>
        <pc:cxnChg chg="mod ord">
          <ac:chgData name="Buddhila Wickramasinghe" userId="b4bee27af4b2a06b" providerId="LiveId" clId="{C24C3498-6BE5-48A5-BC82-05B2A3A4BD63}" dt="2019-08-05T02:09:06.527" v="189" actId="1076"/>
          <ac:cxnSpMkLst>
            <pc:docMk/>
            <pc:sldMk cId="34767485" sldId="256"/>
            <ac:cxnSpMk id="31" creationId="{69F85ADC-2D4C-4D49-941A-EEEC686F415E}"/>
          </ac:cxnSpMkLst>
        </pc:cxnChg>
        <pc:cxnChg chg="mod">
          <ac:chgData name="Buddhila Wickramasinghe" userId="b4bee27af4b2a06b" providerId="LiveId" clId="{C24C3498-6BE5-48A5-BC82-05B2A3A4BD63}" dt="2019-08-05T02:09:06.527" v="189" actId="1076"/>
          <ac:cxnSpMkLst>
            <pc:docMk/>
            <pc:sldMk cId="34767485" sldId="256"/>
            <ac:cxnSpMk id="33" creationId="{D82B346A-6352-4F15-B56C-323E05C7E362}"/>
          </ac:cxnSpMkLst>
        </pc:cxnChg>
        <pc:cxnChg chg="mod">
          <ac:chgData name="Buddhila Wickramasinghe" userId="b4bee27af4b2a06b" providerId="LiveId" clId="{C24C3498-6BE5-48A5-BC82-05B2A3A4BD63}" dt="2019-08-05T01:43:39.382" v="7" actId="164"/>
          <ac:cxnSpMkLst>
            <pc:docMk/>
            <pc:sldMk cId="34767485" sldId="256"/>
            <ac:cxnSpMk id="35" creationId="{EA9456F1-8A55-4571-A25B-BB455D94FF50}"/>
          </ac:cxnSpMkLst>
        </pc:cxnChg>
        <pc:cxnChg chg="mod">
          <ac:chgData name="Buddhila Wickramasinghe" userId="b4bee27af4b2a06b" providerId="LiveId" clId="{C24C3498-6BE5-48A5-BC82-05B2A3A4BD63}" dt="2019-08-05T02:10:00.798" v="195" actId="14100"/>
          <ac:cxnSpMkLst>
            <pc:docMk/>
            <pc:sldMk cId="34767485" sldId="256"/>
            <ac:cxnSpMk id="37" creationId="{37A17162-32EA-4F0F-B78E-1DEB9F83F0CF}"/>
          </ac:cxnSpMkLst>
        </pc:cxnChg>
        <pc:cxnChg chg="del mod">
          <ac:chgData name="Buddhila Wickramasinghe" userId="b4bee27af4b2a06b" providerId="LiveId" clId="{C24C3498-6BE5-48A5-BC82-05B2A3A4BD63}" dt="2019-08-05T01:55:57.143" v="109" actId="478"/>
          <ac:cxnSpMkLst>
            <pc:docMk/>
            <pc:sldMk cId="34767485" sldId="256"/>
            <ac:cxnSpMk id="58" creationId="{FEB18F95-DF3C-4546-BD85-ADBBF0EFA7B2}"/>
          </ac:cxnSpMkLst>
        </pc:cxnChg>
      </pc:sldChg>
      <pc:sldChg chg="addSp delSp modSp add">
        <pc:chgData name="Buddhila Wickramasinghe" userId="b4bee27af4b2a06b" providerId="LiveId" clId="{C24C3498-6BE5-48A5-BC82-05B2A3A4BD63}" dt="2019-08-15T04:30:17.961" v="1357" actId="14100"/>
        <pc:sldMkLst>
          <pc:docMk/>
          <pc:sldMk cId="728864799" sldId="257"/>
        </pc:sldMkLst>
        <pc:spChg chg="add del mod">
          <ac:chgData name="Buddhila Wickramasinghe" userId="b4bee27af4b2a06b" providerId="LiveId" clId="{C24C3498-6BE5-48A5-BC82-05B2A3A4BD63}" dt="2019-08-12T04:54:57.465" v="1105" actId="478"/>
          <ac:spMkLst>
            <pc:docMk/>
            <pc:sldMk cId="728864799" sldId="257"/>
            <ac:spMk id="2" creationId="{7044635A-E48D-4E24-9503-36213721EFFA}"/>
          </ac:spMkLst>
        </pc:spChg>
        <pc:spChg chg="add mod">
          <ac:chgData name="Buddhila Wickramasinghe" userId="b4bee27af4b2a06b" providerId="LiveId" clId="{C24C3498-6BE5-48A5-BC82-05B2A3A4BD63}" dt="2019-08-12T05:03:38.653" v="1141" actId="1076"/>
          <ac:spMkLst>
            <pc:docMk/>
            <pc:sldMk cId="728864799" sldId="257"/>
            <ac:spMk id="3" creationId="{D18736F8-D021-4D78-8776-BA472B01186F}"/>
          </ac:spMkLst>
        </pc:spChg>
        <pc:spChg chg="mod topLvl">
          <ac:chgData name="Buddhila Wickramasinghe" userId="b4bee27af4b2a06b" providerId="LiveId" clId="{C24C3498-6BE5-48A5-BC82-05B2A3A4BD63}" dt="2019-08-12T05:00:34.711" v="1132" actId="165"/>
          <ac:spMkLst>
            <pc:docMk/>
            <pc:sldMk cId="728864799" sldId="257"/>
            <ac:spMk id="7" creationId="{FF8FCF33-43B1-4176-BF92-6E150749A596}"/>
          </ac:spMkLst>
        </pc:spChg>
        <pc:spChg chg="del">
          <ac:chgData name="Buddhila Wickramasinghe" userId="b4bee27af4b2a06b" providerId="LiveId" clId="{C24C3498-6BE5-48A5-BC82-05B2A3A4BD63}" dt="2019-08-05T02:15:24.903" v="197" actId="478"/>
          <ac:spMkLst>
            <pc:docMk/>
            <pc:sldMk cId="728864799" sldId="257"/>
            <ac:spMk id="8" creationId="{1050940D-7718-42F8-A5B0-ED84D02E4C69}"/>
          </ac:spMkLst>
        </pc:spChg>
        <pc:spChg chg="add mod">
          <ac:chgData name="Buddhila Wickramasinghe" userId="b4bee27af4b2a06b" providerId="LiveId" clId="{C24C3498-6BE5-48A5-BC82-05B2A3A4BD63}" dt="2019-08-07T17:30:26.381" v="946" actId="1076"/>
          <ac:spMkLst>
            <pc:docMk/>
            <pc:sldMk cId="728864799" sldId="257"/>
            <ac:spMk id="8" creationId="{4B085980-1C4E-432B-9BE2-6C962224EF3E}"/>
          </ac:spMkLst>
        </pc:spChg>
        <pc:spChg chg="mod topLvl">
          <ac:chgData name="Buddhila Wickramasinghe" userId="b4bee27af4b2a06b" providerId="LiveId" clId="{C24C3498-6BE5-48A5-BC82-05B2A3A4BD63}" dt="2019-08-12T05:00:34.711" v="1132" actId="165"/>
          <ac:spMkLst>
            <pc:docMk/>
            <pc:sldMk cId="728864799" sldId="257"/>
            <ac:spMk id="9" creationId="{0547037A-44A0-4B75-9269-5FFCA73D7F5D}"/>
          </ac:spMkLst>
        </pc:spChg>
        <pc:spChg chg="mod topLvl">
          <ac:chgData name="Buddhila Wickramasinghe" userId="b4bee27af4b2a06b" providerId="LiveId" clId="{C24C3498-6BE5-48A5-BC82-05B2A3A4BD63}" dt="2019-08-12T05:01:13.206" v="1134" actId="164"/>
          <ac:spMkLst>
            <pc:docMk/>
            <pc:sldMk cId="728864799" sldId="257"/>
            <ac:spMk id="14" creationId="{B1232726-FCCA-4867-9E94-BD1E4058C90F}"/>
          </ac:spMkLst>
        </pc:spChg>
        <pc:spChg chg="add mod">
          <ac:chgData name="Buddhila Wickramasinghe" userId="b4bee27af4b2a06b" providerId="LiveId" clId="{C24C3498-6BE5-48A5-BC82-05B2A3A4BD63}" dt="2019-08-12T05:04:19.295" v="1152" actId="122"/>
          <ac:spMkLst>
            <pc:docMk/>
            <pc:sldMk cId="728864799" sldId="257"/>
            <ac:spMk id="15" creationId="{5C2A3F93-F6F7-49FC-9C85-3C2EF2A04BD4}"/>
          </ac:spMkLst>
        </pc:spChg>
        <pc:spChg chg="del mod">
          <ac:chgData name="Buddhila Wickramasinghe" userId="b4bee27af4b2a06b" providerId="LiveId" clId="{C24C3498-6BE5-48A5-BC82-05B2A3A4BD63}" dt="2019-08-07T17:24:08.470" v="889" actId="478"/>
          <ac:spMkLst>
            <pc:docMk/>
            <pc:sldMk cId="728864799" sldId="257"/>
            <ac:spMk id="16" creationId="{D467C85B-5FD1-41DB-9986-B03FDBCE32C6}"/>
          </ac:spMkLst>
        </pc:spChg>
        <pc:spChg chg="mod ord topLvl">
          <ac:chgData name="Buddhila Wickramasinghe" userId="b4bee27af4b2a06b" providerId="LiveId" clId="{C24C3498-6BE5-48A5-BC82-05B2A3A4BD63}" dt="2019-08-12T05:00:34.711" v="1132" actId="165"/>
          <ac:spMkLst>
            <pc:docMk/>
            <pc:sldMk cId="728864799" sldId="257"/>
            <ac:spMk id="18" creationId="{E2BF0BD6-4F4A-4BA6-85A3-51CF902029D7}"/>
          </ac:spMkLst>
        </pc:spChg>
        <pc:spChg chg="mod topLvl">
          <ac:chgData name="Buddhila Wickramasinghe" userId="b4bee27af4b2a06b" providerId="LiveId" clId="{C24C3498-6BE5-48A5-BC82-05B2A3A4BD63}" dt="2019-08-12T05:03:13.523" v="1140" actId="14100"/>
          <ac:spMkLst>
            <pc:docMk/>
            <pc:sldMk cId="728864799" sldId="257"/>
            <ac:spMk id="19" creationId="{AE319319-026D-4FE7-BE83-71F6BB252E47}"/>
          </ac:spMkLst>
        </pc:spChg>
        <pc:spChg chg="add mod ord">
          <ac:chgData name="Buddhila Wickramasinghe" userId="b4bee27af4b2a06b" providerId="LiveId" clId="{C24C3498-6BE5-48A5-BC82-05B2A3A4BD63}" dt="2019-08-12T05:02:52.959" v="1139" actId="166"/>
          <ac:spMkLst>
            <pc:docMk/>
            <pc:sldMk cId="728864799" sldId="257"/>
            <ac:spMk id="24" creationId="{355BA024-A332-4295-9811-7CF5CA819811}"/>
          </ac:spMkLst>
        </pc:spChg>
        <pc:spChg chg="add del mod">
          <ac:chgData name="Buddhila Wickramasinghe" userId="b4bee27af4b2a06b" providerId="LiveId" clId="{C24C3498-6BE5-48A5-BC82-05B2A3A4BD63}" dt="2019-08-15T04:30:09.083" v="1356" actId="478"/>
          <ac:spMkLst>
            <pc:docMk/>
            <pc:sldMk cId="728864799" sldId="257"/>
            <ac:spMk id="27" creationId="{EF86809E-63D7-4886-BD3C-68A30B610B29}"/>
          </ac:spMkLst>
        </pc:spChg>
        <pc:spChg chg="add mod">
          <ac:chgData name="Buddhila Wickramasinghe" userId="b4bee27af4b2a06b" providerId="LiveId" clId="{C24C3498-6BE5-48A5-BC82-05B2A3A4BD63}" dt="2019-08-12T05:09:11.234" v="1194" actId="122"/>
          <ac:spMkLst>
            <pc:docMk/>
            <pc:sldMk cId="728864799" sldId="257"/>
            <ac:spMk id="29" creationId="{05993192-4FDC-4150-9B05-CAC052C3684E}"/>
          </ac:spMkLst>
        </pc:spChg>
        <pc:spChg chg="add mod">
          <ac:chgData name="Buddhila Wickramasinghe" userId="b4bee27af4b2a06b" providerId="LiveId" clId="{C24C3498-6BE5-48A5-BC82-05B2A3A4BD63}" dt="2019-08-12T05:10:38.428" v="1249" actId="20577"/>
          <ac:spMkLst>
            <pc:docMk/>
            <pc:sldMk cId="728864799" sldId="257"/>
            <ac:spMk id="31" creationId="{4DC553F7-86D3-4444-8DA1-87B09B591C7C}"/>
          </ac:spMkLst>
        </pc:spChg>
        <pc:spChg chg="add mod">
          <ac:chgData name="Buddhila Wickramasinghe" userId="b4bee27af4b2a06b" providerId="LiveId" clId="{C24C3498-6BE5-48A5-BC82-05B2A3A4BD63}" dt="2019-08-12T04:59:42.483" v="1129" actId="1076"/>
          <ac:spMkLst>
            <pc:docMk/>
            <pc:sldMk cId="728864799" sldId="257"/>
            <ac:spMk id="48" creationId="{1B28DD0F-F36F-4356-9126-ADE73EE5FC77}"/>
          </ac:spMkLst>
        </pc:spChg>
        <pc:spChg chg="add del mod">
          <ac:chgData name="Buddhila Wickramasinghe" userId="b4bee27af4b2a06b" providerId="LiveId" clId="{C24C3498-6BE5-48A5-BC82-05B2A3A4BD63}" dt="2019-08-08T02:33:16.867" v="1007" actId="478"/>
          <ac:spMkLst>
            <pc:docMk/>
            <pc:sldMk cId="728864799" sldId="257"/>
            <ac:spMk id="49" creationId="{78A97FDD-272E-4F44-A56A-EC4B7DF118B3}"/>
          </ac:spMkLst>
        </pc:spChg>
        <pc:spChg chg="add mod">
          <ac:chgData name="Buddhila Wickramasinghe" userId="b4bee27af4b2a06b" providerId="LiveId" clId="{C24C3498-6BE5-48A5-BC82-05B2A3A4BD63}" dt="2019-08-12T05:06:38.851" v="1169" actId="20577"/>
          <ac:spMkLst>
            <pc:docMk/>
            <pc:sldMk cId="728864799" sldId="257"/>
            <ac:spMk id="49" creationId="{82C828D1-86AD-4ACF-9D36-48FCA0FDDCE5}"/>
          </ac:spMkLst>
        </pc:spChg>
        <pc:spChg chg="add mod">
          <ac:chgData name="Buddhila Wickramasinghe" userId="b4bee27af4b2a06b" providerId="LiveId" clId="{C24C3498-6BE5-48A5-BC82-05B2A3A4BD63}" dt="2019-08-08T02:33:29.227" v="1009" actId="1076"/>
          <ac:spMkLst>
            <pc:docMk/>
            <pc:sldMk cId="728864799" sldId="257"/>
            <ac:spMk id="50" creationId="{5E089D63-7F9B-457B-A03C-FD5DE19C4918}"/>
          </ac:spMkLst>
        </pc:spChg>
        <pc:spChg chg="add mod">
          <ac:chgData name="Buddhila Wickramasinghe" userId="b4bee27af4b2a06b" providerId="LiveId" clId="{C24C3498-6BE5-48A5-BC82-05B2A3A4BD63}" dt="2019-08-12T05:13:13.938" v="1343" actId="114"/>
          <ac:spMkLst>
            <pc:docMk/>
            <pc:sldMk cId="728864799" sldId="257"/>
            <ac:spMk id="62" creationId="{1C21D116-D84A-43E0-A560-FCEF443134DD}"/>
          </ac:spMkLst>
        </pc:spChg>
        <pc:spChg chg="add mod">
          <ac:chgData name="Buddhila Wickramasinghe" userId="b4bee27af4b2a06b" providerId="LiveId" clId="{C24C3498-6BE5-48A5-BC82-05B2A3A4BD63}" dt="2019-08-12T05:21:08.410" v="1355" actId="1076"/>
          <ac:spMkLst>
            <pc:docMk/>
            <pc:sldMk cId="728864799" sldId="257"/>
            <ac:spMk id="63" creationId="{E6088234-E024-46AC-87F7-724D47910388}"/>
          </ac:spMkLst>
        </pc:spChg>
        <pc:spChg chg="add mod">
          <ac:chgData name="Buddhila Wickramasinghe" userId="b4bee27af4b2a06b" providerId="LiveId" clId="{C24C3498-6BE5-48A5-BC82-05B2A3A4BD63}" dt="2019-08-05T02:30:25.063" v="286" actId="14100"/>
          <ac:spMkLst>
            <pc:docMk/>
            <pc:sldMk cId="728864799" sldId="257"/>
            <ac:spMk id="65" creationId="{A9F31D09-E4FA-4544-9F03-3DAC4E5B818A}"/>
          </ac:spMkLst>
        </pc:spChg>
        <pc:grpChg chg="add mod ord">
          <ac:chgData name="Buddhila Wickramasinghe" userId="b4bee27af4b2a06b" providerId="LiveId" clId="{C24C3498-6BE5-48A5-BC82-05B2A3A4BD63}" dt="2019-08-12T05:02:47.536" v="1138" actId="166"/>
          <ac:grpSpMkLst>
            <pc:docMk/>
            <pc:sldMk cId="728864799" sldId="257"/>
            <ac:grpSpMk id="11" creationId="{E05A73AF-DA62-4904-A8CF-002D2EB47A3D}"/>
          </ac:grpSpMkLst>
        </pc:grpChg>
        <pc:grpChg chg="add mod topLvl">
          <ac:chgData name="Buddhila Wickramasinghe" userId="b4bee27af4b2a06b" providerId="LiveId" clId="{C24C3498-6BE5-48A5-BC82-05B2A3A4BD63}" dt="2019-08-12T05:00:34.711" v="1132" actId="165"/>
          <ac:grpSpMkLst>
            <pc:docMk/>
            <pc:sldMk cId="728864799" sldId="257"/>
            <ac:grpSpMk id="20" creationId="{330B19CC-6595-46B7-91B1-B8B05D36D48F}"/>
          </ac:grpSpMkLst>
        </pc:grpChg>
        <pc:grpChg chg="add del mod">
          <ac:chgData name="Buddhila Wickramasinghe" userId="b4bee27af4b2a06b" providerId="LiveId" clId="{C24C3498-6BE5-48A5-BC82-05B2A3A4BD63}" dt="2019-08-07T17:24:08.470" v="889" actId="478"/>
          <ac:grpSpMkLst>
            <pc:docMk/>
            <pc:sldMk cId="728864799" sldId="257"/>
            <ac:grpSpMk id="22" creationId="{8BA62581-B8B6-4A14-861C-7F0E7FE0A2AC}"/>
          </ac:grpSpMkLst>
        </pc:grpChg>
        <pc:grpChg chg="add del mod topLvl">
          <ac:chgData name="Buddhila Wickramasinghe" userId="b4bee27af4b2a06b" providerId="LiveId" clId="{C24C3498-6BE5-48A5-BC82-05B2A3A4BD63}" dt="2019-08-12T05:00:49.477" v="1133" actId="165"/>
          <ac:grpSpMkLst>
            <pc:docMk/>
            <pc:sldMk cId="728864799" sldId="257"/>
            <ac:grpSpMk id="23" creationId="{0B7B6ECC-442E-4CCA-8977-39B23A656984}"/>
          </ac:grpSpMkLst>
        </pc:grpChg>
        <pc:grpChg chg="add del mod">
          <ac:chgData name="Buddhila Wickramasinghe" userId="b4bee27af4b2a06b" providerId="LiveId" clId="{C24C3498-6BE5-48A5-BC82-05B2A3A4BD63}" dt="2019-08-12T05:00:34.711" v="1132" actId="165"/>
          <ac:grpSpMkLst>
            <pc:docMk/>
            <pc:sldMk cId="728864799" sldId="257"/>
            <ac:grpSpMk id="82" creationId="{9AB6F769-4F6D-4A6A-86B1-87D611D380AA}"/>
          </ac:grpSpMkLst>
        </pc:grpChg>
        <pc:picChg chg="add del mod ord modCrop">
          <ac:chgData name="Buddhila Wickramasinghe" userId="b4bee27af4b2a06b" providerId="LiveId" clId="{C24C3498-6BE5-48A5-BC82-05B2A3A4BD63}" dt="2019-08-12T04:50:59.112" v="1056" actId="478"/>
          <ac:picMkLst>
            <pc:docMk/>
            <pc:sldMk cId="728864799" sldId="257"/>
            <ac:picMk id="4" creationId="{56F34F6B-606A-4D3A-A10A-6F7CB7CAF8CB}"/>
          </ac:picMkLst>
        </pc:picChg>
        <pc:picChg chg="del">
          <ac:chgData name="Buddhila Wickramasinghe" userId="b4bee27af4b2a06b" providerId="LiveId" clId="{C24C3498-6BE5-48A5-BC82-05B2A3A4BD63}" dt="2019-08-05T02:15:24.903" v="197" actId="478"/>
          <ac:picMkLst>
            <pc:docMk/>
            <pc:sldMk cId="728864799" sldId="257"/>
            <ac:picMk id="4" creationId="{BC03B448-B292-4A6A-9021-A57F2C416280}"/>
          </ac:picMkLst>
        </pc:picChg>
        <pc:picChg chg="mod topLvl">
          <ac:chgData name="Buddhila Wickramasinghe" userId="b4bee27af4b2a06b" providerId="LiveId" clId="{C24C3498-6BE5-48A5-BC82-05B2A3A4BD63}" dt="2019-08-12T05:00:34.711" v="1132" actId="165"/>
          <ac:picMkLst>
            <pc:docMk/>
            <pc:sldMk cId="728864799" sldId="257"/>
            <ac:picMk id="5" creationId="{2F193F05-F671-4266-929F-D70FD614E32A}"/>
          </ac:picMkLst>
        </pc:picChg>
        <pc:picChg chg="mod topLvl">
          <ac:chgData name="Buddhila Wickramasinghe" userId="b4bee27af4b2a06b" providerId="LiveId" clId="{C24C3498-6BE5-48A5-BC82-05B2A3A4BD63}" dt="2019-08-12T05:00:34.711" v="1132" actId="165"/>
          <ac:picMkLst>
            <pc:docMk/>
            <pc:sldMk cId="728864799" sldId="257"/>
            <ac:picMk id="6" creationId="{F53741E9-7370-4E70-8EFD-19F7DFCAB6FD}"/>
          </ac:picMkLst>
        </pc:picChg>
        <pc:picChg chg="mod topLvl">
          <ac:chgData name="Buddhila Wickramasinghe" userId="b4bee27af4b2a06b" providerId="LiveId" clId="{C24C3498-6BE5-48A5-BC82-05B2A3A4BD63}" dt="2019-08-12T05:01:13.206" v="1134" actId="164"/>
          <ac:picMkLst>
            <pc:docMk/>
            <pc:sldMk cId="728864799" sldId="257"/>
            <ac:picMk id="12" creationId="{207C4B3A-1E23-4C84-A310-BB9657951536}"/>
          </ac:picMkLst>
        </pc:picChg>
        <pc:picChg chg="del mod">
          <ac:chgData name="Buddhila Wickramasinghe" userId="b4bee27af4b2a06b" providerId="LiveId" clId="{C24C3498-6BE5-48A5-BC82-05B2A3A4BD63}" dt="2019-08-07T17:24:08.470" v="889" actId="478"/>
          <ac:picMkLst>
            <pc:docMk/>
            <pc:sldMk cId="728864799" sldId="257"/>
            <ac:picMk id="13" creationId="{92145EB5-A719-4549-AD0D-CA6C0ACB7E63}"/>
          </ac:picMkLst>
        </pc:picChg>
        <pc:picChg chg="mod">
          <ac:chgData name="Buddhila Wickramasinghe" userId="b4bee27af4b2a06b" providerId="LiveId" clId="{C24C3498-6BE5-48A5-BC82-05B2A3A4BD63}" dt="2019-08-12T04:56:20.111" v="1115" actId="1076"/>
          <ac:picMkLst>
            <pc:docMk/>
            <pc:sldMk cId="728864799" sldId="257"/>
            <ac:picMk id="17" creationId="{33DEA4B3-4FB1-4CB3-ABE5-BB1C3CA4D8FB}"/>
          </ac:picMkLst>
        </pc:picChg>
        <pc:picChg chg="add del mod">
          <ac:chgData name="Buddhila Wickramasinghe" userId="b4bee27af4b2a06b" providerId="LiveId" clId="{C24C3498-6BE5-48A5-BC82-05B2A3A4BD63}" dt="2019-08-08T02:31:19.362" v="994" actId="478"/>
          <ac:picMkLst>
            <pc:docMk/>
            <pc:sldMk cId="728864799" sldId="257"/>
            <ac:picMk id="21" creationId="{108EF555-5E89-47C6-B91A-75A8002CA9F3}"/>
          </ac:picMkLst>
        </pc:picChg>
        <pc:picChg chg="mod topLvl">
          <ac:chgData name="Buddhila Wickramasinghe" userId="b4bee27af4b2a06b" providerId="LiveId" clId="{C24C3498-6BE5-48A5-BC82-05B2A3A4BD63}" dt="2019-08-12T05:00:49.477" v="1133" actId="165"/>
          <ac:picMkLst>
            <pc:docMk/>
            <pc:sldMk cId="728864799" sldId="257"/>
            <ac:picMk id="25" creationId="{45A3F2B7-1D93-4608-AFF1-72C3AF951EC9}"/>
          </ac:picMkLst>
        </pc:picChg>
        <pc:picChg chg="del mod">
          <ac:chgData name="Buddhila Wickramasinghe" userId="b4bee27af4b2a06b" providerId="LiveId" clId="{C24C3498-6BE5-48A5-BC82-05B2A3A4BD63}" dt="2019-08-07T17:24:08.470" v="889" actId="478"/>
          <ac:picMkLst>
            <pc:docMk/>
            <pc:sldMk cId="728864799" sldId="257"/>
            <ac:picMk id="27" creationId="{613B6566-57E5-4050-98B4-5D205DABB269}"/>
          </ac:picMkLst>
        </pc:picChg>
        <pc:picChg chg="add mod">
          <ac:chgData name="Buddhila Wickramasinghe" userId="b4bee27af4b2a06b" providerId="LiveId" clId="{C24C3498-6BE5-48A5-BC82-05B2A3A4BD63}" dt="2019-08-12T05:01:13.206" v="1134" actId="164"/>
          <ac:picMkLst>
            <pc:docMk/>
            <pc:sldMk cId="728864799" sldId="257"/>
            <ac:picMk id="30" creationId="{F4CF75DE-B265-42FB-A319-AD92D4D60E8C}"/>
          </ac:picMkLst>
        </pc:picChg>
        <pc:picChg chg="mod">
          <ac:chgData name="Buddhila Wickramasinghe" userId="b4bee27af4b2a06b" providerId="LiveId" clId="{C24C3498-6BE5-48A5-BC82-05B2A3A4BD63}" dt="2019-08-12T04:59:56.542" v="1131" actId="1076"/>
          <ac:picMkLst>
            <pc:docMk/>
            <pc:sldMk cId="728864799" sldId="257"/>
            <ac:picMk id="38" creationId="{7347DADE-1678-4541-B577-5413CE0AD20E}"/>
          </ac:picMkLst>
        </pc:picChg>
        <pc:picChg chg="add mod">
          <ac:chgData name="Buddhila Wickramasinghe" userId="b4bee27af4b2a06b" providerId="LiveId" clId="{C24C3498-6BE5-48A5-BC82-05B2A3A4BD63}" dt="2019-08-07T17:30:05.565" v="925" actId="1076"/>
          <ac:picMkLst>
            <pc:docMk/>
            <pc:sldMk cId="728864799" sldId="257"/>
            <ac:picMk id="40" creationId="{0F6BF6B0-6B89-4979-990B-00A87EAB78D9}"/>
          </ac:picMkLst>
        </pc:picChg>
        <pc:picChg chg="add mod">
          <ac:chgData name="Buddhila Wickramasinghe" userId="b4bee27af4b2a06b" providerId="LiveId" clId="{C24C3498-6BE5-48A5-BC82-05B2A3A4BD63}" dt="2019-08-12T05:01:13.206" v="1134" actId="164"/>
          <ac:picMkLst>
            <pc:docMk/>
            <pc:sldMk cId="728864799" sldId="257"/>
            <ac:picMk id="42" creationId="{093193B7-29B3-4813-B27E-AE31EAEB881D}"/>
          </ac:picMkLst>
        </pc:picChg>
        <pc:picChg chg="add mod">
          <ac:chgData name="Buddhila Wickramasinghe" userId="b4bee27af4b2a06b" providerId="LiveId" clId="{C24C3498-6BE5-48A5-BC82-05B2A3A4BD63}" dt="2019-08-12T04:59:30.455" v="1128" actId="1076"/>
          <ac:picMkLst>
            <pc:docMk/>
            <pc:sldMk cId="728864799" sldId="257"/>
            <ac:picMk id="44" creationId="{71B9D52D-D173-4023-9325-BD4F1A3F1C5D}"/>
          </ac:picMkLst>
        </pc:picChg>
        <pc:picChg chg="add mod modCrop">
          <ac:chgData name="Buddhila Wickramasinghe" userId="b4bee27af4b2a06b" providerId="LiveId" clId="{C24C3498-6BE5-48A5-BC82-05B2A3A4BD63}" dt="2019-08-12T05:01:13.206" v="1134" actId="164"/>
          <ac:picMkLst>
            <pc:docMk/>
            <pc:sldMk cId="728864799" sldId="257"/>
            <ac:picMk id="45" creationId="{BBCDDB3E-FF85-4107-9966-B0AD49AF3BDD}"/>
          </ac:picMkLst>
        </pc:picChg>
        <pc:picChg chg="add mod">
          <ac:chgData name="Buddhila Wickramasinghe" userId="b4bee27af4b2a06b" providerId="LiveId" clId="{C24C3498-6BE5-48A5-BC82-05B2A3A4BD63}" dt="2019-08-08T02:29:43.163" v="989" actId="1076"/>
          <ac:picMkLst>
            <pc:docMk/>
            <pc:sldMk cId="728864799" sldId="257"/>
            <ac:picMk id="46" creationId="{B449BCCB-4503-46EF-B5CA-483B016A58E5}"/>
          </ac:picMkLst>
        </pc:picChg>
        <pc:picChg chg="add mod">
          <ac:chgData name="Buddhila Wickramasinghe" userId="b4bee27af4b2a06b" providerId="LiveId" clId="{C24C3498-6BE5-48A5-BC82-05B2A3A4BD63}" dt="2019-08-05T02:29:13.870" v="255" actId="1076"/>
          <ac:picMkLst>
            <pc:docMk/>
            <pc:sldMk cId="728864799" sldId="257"/>
            <ac:picMk id="64" creationId="{228EF2F9-649C-4F2B-98D9-AD1F0C06B8B6}"/>
          </ac:picMkLst>
        </pc:picChg>
        <pc:picChg chg="del">
          <ac:chgData name="Buddhila Wickramasinghe" userId="b4bee27af4b2a06b" providerId="LiveId" clId="{C24C3498-6BE5-48A5-BC82-05B2A3A4BD63}" dt="2019-08-05T02:38:17.453" v="362" actId="478"/>
          <ac:picMkLst>
            <pc:docMk/>
            <pc:sldMk cId="728864799" sldId="257"/>
            <ac:picMk id="69" creationId="{6E90C387-4891-4332-8CF8-64F0889947C1}"/>
          </ac:picMkLst>
        </pc:picChg>
        <pc:picChg chg="add mod topLvl">
          <ac:chgData name="Buddhila Wickramasinghe" userId="b4bee27af4b2a06b" providerId="LiveId" clId="{C24C3498-6BE5-48A5-BC82-05B2A3A4BD63}" dt="2019-08-12T05:01:13.206" v="1134" actId="164"/>
          <ac:picMkLst>
            <pc:docMk/>
            <pc:sldMk cId="728864799" sldId="257"/>
            <ac:picMk id="70" creationId="{8B48373D-8ABA-45D3-8F3E-84E8C812632C}"/>
          </ac:picMkLst>
        </pc:picChg>
        <pc:picChg chg="add del mod">
          <ac:chgData name="Buddhila Wickramasinghe" userId="b4bee27af4b2a06b" providerId="LiveId" clId="{C24C3498-6BE5-48A5-BC82-05B2A3A4BD63}" dt="2019-08-07T17:24:08.470" v="889" actId="478"/>
          <ac:picMkLst>
            <pc:docMk/>
            <pc:sldMk cId="728864799" sldId="257"/>
            <ac:picMk id="71" creationId="{CE3BF279-C3A7-4A30-B9C6-5C83D7D97407}"/>
          </ac:picMkLst>
        </pc:picChg>
        <pc:picChg chg="add mod topLvl">
          <ac:chgData name="Buddhila Wickramasinghe" userId="b4bee27af4b2a06b" providerId="LiveId" clId="{C24C3498-6BE5-48A5-BC82-05B2A3A4BD63}" dt="2019-08-12T05:00:34.711" v="1132" actId="165"/>
          <ac:picMkLst>
            <pc:docMk/>
            <pc:sldMk cId="728864799" sldId="257"/>
            <ac:picMk id="72" creationId="{DDA96750-7408-4DD2-BC31-54D373C25F92}"/>
          </ac:picMkLst>
        </pc:picChg>
        <pc:picChg chg="add mod topLvl">
          <ac:chgData name="Buddhila Wickramasinghe" userId="b4bee27af4b2a06b" providerId="LiveId" clId="{C24C3498-6BE5-48A5-BC82-05B2A3A4BD63}" dt="2019-08-12T05:00:34.711" v="1132" actId="165"/>
          <ac:picMkLst>
            <pc:docMk/>
            <pc:sldMk cId="728864799" sldId="257"/>
            <ac:picMk id="73" creationId="{FF38208B-2262-4FA9-9229-2FF611659454}"/>
          </ac:picMkLst>
        </pc:picChg>
        <pc:cxnChg chg="add mod">
          <ac:chgData name="Buddhila Wickramasinghe" userId="b4bee27af4b2a06b" providerId="LiveId" clId="{C24C3498-6BE5-48A5-BC82-05B2A3A4BD63}" dt="2019-08-12T05:06:02.772" v="1164" actId="1582"/>
          <ac:cxnSpMkLst>
            <pc:docMk/>
            <pc:sldMk cId="728864799" sldId="257"/>
            <ac:cxnSpMk id="21" creationId="{C325E8BA-4F7A-4375-875F-49BC50E1D25A}"/>
          </ac:cxnSpMkLst>
        </pc:cxnChg>
        <pc:cxnChg chg="del mod">
          <ac:chgData name="Buddhila Wickramasinghe" userId="b4bee27af4b2a06b" providerId="LiveId" clId="{C24C3498-6BE5-48A5-BC82-05B2A3A4BD63}" dt="2019-08-05T02:15:24.903" v="197" actId="478"/>
          <ac:cxnSpMkLst>
            <pc:docMk/>
            <pc:sldMk cId="728864799" sldId="257"/>
            <ac:cxnSpMk id="21" creationId="{C7B48DBA-5A93-40AB-B9DF-38FA25354702}"/>
          </ac:cxnSpMkLst>
        </pc:cxnChg>
        <pc:cxnChg chg="mod ord topLvl">
          <ac:chgData name="Buddhila Wickramasinghe" userId="b4bee27af4b2a06b" providerId="LiveId" clId="{C24C3498-6BE5-48A5-BC82-05B2A3A4BD63}" dt="2019-08-12T05:00:34.711" v="1132" actId="165"/>
          <ac:cxnSpMkLst>
            <pc:docMk/>
            <pc:sldMk cId="728864799" sldId="257"/>
            <ac:cxnSpMk id="26" creationId="{45D774BE-CA69-4875-AB04-9AEA3F8DF1CA}"/>
          </ac:cxnSpMkLst>
        </pc:cxnChg>
        <pc:cxnChg chg="del mod">
          <ac:chgData name="Buddhila Wickramasinghe" userId="b4bee27af4b2a06b" providerId="LiveId" clId="{C24C3498-6BE5-48A5-BC82-05B2A3A4BD63}" dt="2019-08-07T17:24:08.470" v="889" actId="478"/>
          <ac:cxnSpMkLst>
            <pc:docMk/>
            <pc:sldMk cId="728864799" sldId="257"/>
            <ac:cxnSpMk id="28" creationId="{41329885-03B0-40D4-B58D-64F8B208A346}"/>
          </ac:cxnSpMkLst>
        </pc:cxnChg>
        <pc:cxnChg chg="del mod">
          <ac:chgData name="Buddhila Wickramasinghe" userId="b4bee27af4b2a06b" providerId="LiveId" clId="{C24C3498-6BE5-48A5-BC82-05B2A3A4BD63}" dt="2019-08-05T02:16:07.730" v="203" actId="478"/>
          <ac:cxnSpMkLst>
            <pc:docMk/>
            <pc:sldMk cId="728864799" sldId="257"/>
            <ac:cxnSpMk id="31" creationId="{69F85ADC-2D4C-4D49-941A-EEEC686F415E}"/>
          </ac:cxnSpMkLst>
        </pc:cxnChg>
        <pc:cxnChg chg="del mod">
          <ac:chgData name="Buddhila Wickramasinghe" userId="b4bee27af4b2a06b" providerId="LiveId" clId="{C24C3498-6BE5-48A5-BC82-05B2A3A4BD63}" dt="2019-08-05T02:17:01.576" v="208" actId="478"/>
          <ac:cxnSpMkLst>
            <pc:docMk/>
            <pc:sldMk cId="728864799" sldId="257"/>
            <ac:cxnSpMk id="33" creationId="{D82B346A-6352-4F15-B56C-323E05C7E362}"/>
          </ac:cxnSpMkLst>
        </pc:cxnChg>
        <pc:cxnChg chg="del mod">
          <ac:chgData name="Buddhila Wickramasinghe" userId="b4bee27af4b2a06b" providerId="LiveId" clId="{C24C3498-6BE5-48A5-BC82-05B2A3A4BD63}" dt="2019-08-08T02:28:17.993" v="981" actId="478"/>
          <ac:cxnSpMkLst>
            <pc:docMk/>
            <pc:sldMk cId="728864799" sldId="257"/>
            <ac:cxnSpMk id="37" creationId="{37A17162-32EA-4F0F-B78E-1DEB9F83F0CF}"/>
          </ac:cxnSpMkLst>
        </pc:cxnChg>
        <pc:cxnChg chg="del mod">
          <ac:chgData name="Buddhila Wickramasinghe" userId="b4bee27af4b2a06b" providerId="LiveId" clId="{C24C3498-6BE5-48A5-BC82-05B2A3A4BD63}" dt="2019-08-08T02:28:09.191" v="980" actId="478"/>
          <ac:cxnSpMkLst>
            <pc:docMk/>
            <pc:sldMk cId="728864799" sldId="257"/>
            <ac:cxnSpMk id="39" creationId="{7D1FFD97-1FB1-463D-BCAC-60110A517C26}"/>
          </ac:cxnSpMkLst>
        </pc:cxnChg>
        <pc:cxnChg chg="add mod topLvl">
          <ac:chgData name="Buddhila Wickramasinghe" userId="b4bee27af4b2a06b" providerId="LiveId" clId="{C24C3498-6BE5-48A5-BC82-05B2A3A4BD63}" dt="2019-08-12T05:00:34.711" v="1132" actId="165"/>
          <ac:cxnSpMkLst>
            <pc:docMk/>
            <pc:sldMk cId="728864799" sldId="257"/>
            <ac:cxnSpMk id="41" creationId="{DA1775D8-E02B-42B2-AA64-8DDF0B030521}"/>
          </ac:cxnSpMkLst>
        </pc:cxnChg>
        <pc:cxnChg chg="add mod topLvl">
          <ac:chgData name="Buddhila Wickramasinghe" userId="b4bee27af4b2a06b" providerId="LiveId" clId="{C24C3498-6BE5-48A5-BC82-05B2A3A4BD63}" dt="2019-08-12T05:02:34.835" v="1136" actId="14100"/>
          <ac:cxnSpMkLst>
            <pc:docMk/>
            <pc:sldMk cId="728864799" sldId="257"/>
            <ac:cxnSpMk id="43" creationId="{4FFFBF16-888F-49E8-A836-830A8A73FEB9}"/>
          </ac:cxnSpMkLst>
        </pc:cxnChg>
        <pc:cxnChg chg="del mod">
          <ac:chgData name="Buddhila Wickramasinghe" userId="b4bee27af4b2a06b" providerId="LiveId" clId="{C24C3498-6BE5-48A5-BC82-05B2A3A4BD63}" dt="2019-08-07T17:24:08.470" v="889" actId="478"/>
          <ac:cxnSpMkLst>
            <pc:docMk/>
            <pc:sldMk cId="728864799" sldId="257"/>
            <ac:cxnSpMk id="45" creationId="{999743E1-81C7-40C4-86C6-B6692844047E}"/>
          </ac:cxnSpMkLst>
        </pc:cxnChg>
        <pc:cxnChg chg="del mod">
          <ac:chgData name="Buddhila Wickramasinghe" userId="b4bee27af4b2a06b" providerId="LiveId" clId="{C24C3498-6BE5-48A5-BC82-05B2A3A4BD63}" dt="2019-08-08T02:28:03.964" v="979" actId="478"/>
          <ac:cxnSpMkLst>
            <pc:docMk/>
            <pc:sldMk cId="728864799" sldId="257"/>
            <ac:cxnSpMk id="47" creationId="{E04D2EEC-85D3-4530-827F-6B634749EB3F}"/>
          </ac:cxnSpMkLst>
        </pc:cxnChg>
        <pc:cxnChg chg="add mod">
          <ac:chgData name="Buddhila Wickramasinghe" userId="b4bee27af4b2a06b" providerId="LiveId" clId="{C24C3498-6BE5-48A5-BC82-05B2A3A4BD63}" dt="2019-08-12T05:01:13.206" v="1134" actId="164"/>
          <ac:cxnSpMkLst>
            <pc:docMk/>
            <pc:sldMk cId="728864799" sldId="257"/>
            <ac:cxnSpMk id="51" creationId="{FCA27D88-431B-438E-8935-F9D24C3D6D44}"/>
          </ac:cxnSpMkLst>
        </pc:cxnChg>
        <pc:cxnChg chg="add del">
          <ac:chgData name="Buddhila Wickramasinghe" userId="b4bee27af4b2a06b" providerId="LiveId" clId="{C24C3498-6BE5-48A5-BC82-05B2A3A4BD63}" dt="2019-08-08T02:34:30.153" v="1015" actId="478"/>
          <ac:cxnSpMkLst>
            <pc:docMk/>
            <pc:sldMk cId="728864799" sldId="257"/>
            <ac:cxnSpMk id="52" creationId="{9F6D2072-3D0F-498A-B5D8-F0B97E9C5032}"/>
          </ac:cxnSpMkLst>
        </pc:cxnChg>
        <pc:cxnChg chg="add mod">
          <ac:chgData name="Buddhila Wickramasinghe" userId="b4bee27af4b2a06b" providerId="LiveId" clId="{C24C3498-6BE5-48A5-BC82-05B2A3A4BD63}" dt="2019-08-12T05:06:18.367" v="1167" actId="14100"/>
          <ac:cxnSpMkLst>
            <pc:docMk/>
            <pc:sldMk cId="728864799" sldId="257"/>
            <ac:cxnSpMk id="52" creationId="{FADDAF73-1981-42F5-885A-DC417B4B33C7}"/>
          </ac:cxnSpMkLst>
        </pc:cxnChg>
        <pc:cxnChg chg="add mod">
          <ac:chgData name="Buddhila Wickramasinghe" userId="b4bee27af4b2a06b" providerId="LiveId" clId="{C24C3498-6BE5-48A5-BC82-05B2A3A4BD63}" dt="2019-08-12T05:01:13.206" v="1134" actId="164"/>
          <ac:cxnSpMkLst>
            <pc:docMk/>
            <pc:sldMk cId="728864799" sldId="257"/>
            <ac:cxnSpMk id="53" creationId="{D3D07BB5-030D-40C0-94A6-55F3C56A51B0}"/>
          </ac:cxnSpMkLst>
        </pc:cxnChg>
        <pc:cxnChg chg="add mod">
          <ac:chgData name="Buddhila Wickramasinghe" userId="b4bee27af4b2a06b" providerId="LiveId" clId="{C24C3498-6BE5-48A5-BC82-05B2A3A4BD63}" dt="2019-08-12T04:59:06.589" v="1126" actId="1076"/>
          <ac:cxnSpMkLst>
            <pc:docMk/>
            <pc:sldMk cId="728864799" sldId="257"/>
            <ac:cxnSpMk id="54" creationId="{A3661FD6-C7FA-4EA3-B6E7-6B9F75616138}"/>
          </ac:cxnSpMkLst>
        </pc:cxnChg>
        <pc:cxnChg chg="add mod">
          <ac:chgData name="Buddhila Wickramasinghe" userId="b4bee27af4b2a06b" providerId="LiveId" clId="{C24C3498-6BE5-48A5-BC82-05B2A3A4BD63}" dt="2019-08-08T02:35:05.700" v="1021" actId="1076"/>
          <ac:cxnSpMkLst>
            <pc:docMk/>
            <pc:sldMk cId="728864799" sldId="257"/>
            <ac:cxnSpMk id="55" creationId="{B45B17BE-7715-404D-8EA2-AAB0D668A18C}"/>
          </ac:cxnSpMkLst>
        </pc:cxnChg>
        <pc:cxnChg chg="add mod">
          <ac:chgData name="Buddhila Wickramasinghe" userId="b4bee27af4b2a06b" providerId="LiveId" clId="{C24C3498-6BE5-48A5-BC82-05B2A3A4BD63}" dt="2019-08-12T04:59:10.912" v="1127" actId="1076"/>
          <ac:cxnSpMkLst>
            <pc:docMk/>
            <pc:sldMk cId="728864799" sldId="257"/>
            <ac:cxnSpMk id="56" creationId="{404E74A0-7124-4E6D-8489-82D5CF69CE85}"/>
          </ac:cxnSpMkLst>
        </pc:cxnChg>
        <pc:cxnChg chg="add mod">
          <ac:chgData name="Buddhila Wickramasinghe" userId="b4bee27af4b2a06b" providerId="LiveId" clId="{C24C3498-6BE5-48A5-BC82-05B2A3A4BD63}" dt="2019-08-08T02:35:51.514" v="1025" actId="1076"/>
          <ac:cxnSpMkLst>
            <pc:docMk/>
            <pc:sldMk cId="728864799" sldId="257"/>
            <ac:cxnSpMk id="57" creationId="{9CE555EA-E304-45BC-BCE8-B72AB57589A1}"/>
          </ac:cxnSpMkLst>
        </pc:cxnChg>
        <pc:cxnChg chg="add mod">
          <ac:chgData name="Buddhila Wickramasinghe" userId="b4bee27af4b2a06b" providerId="LiveId" clId="{C24C3498-6BE5-48A5-BC82-05B2A3A4BD63}" dt="2019-08-15T04:30:17.961" v="1357" actId="14100"/>
          <ac:cxnSpMkLst>
            <pc:docMk/>
            <pc:sldMk cId="728864799" sldId="257"/>
            <ac:cxnSpMk id="58" creationId="{ABA736B0-38BD-4216-9AA7-39C5C22C62D5}"/>
          </ac:cxnSpMkLst>
        </pc:cxnChg>
        <pc:cxnChg chg="add mod">
          <ac:chgData name="Buddhila Wickramasinghe" userId="b4bee27af4b2a06b" providerId="LiveId" clId="{C24C3498-6BE5-48A5-BC82-05B2A3A4BD63}" dt="2019-08-12T04:59:02.511" v="1125" actId="1076"/>
          <ac:cxnSpMkLst>
            <pc:docMk/>
            <pc:sldMk cId="728864799" sldId="257"/>
            <ac:cxnSpMk id="59" creationId="{EE34AFD7-96E8-4E33-AD12-8EC77B4A460B}"/>
          </ac:cxnSpMkLst>
        </pc:cxnChg>
        <pc:cxnChg chg="add del">
          <ac:chgData name="Buddhila Wickramasinghe" userId="b4bee27af4b2a06b" providerId="LiveId" clId="{C24C3498-6BE5-48A5-BC82-05B2A3A4BD63}" dt="2019-08-12T05:11:03.321" v="1251" actId="478"/>
          <ac:cxnSpMkLst>
            <pc:docMk/>
            <pc:sldMk cId="728864799" sldId="257"/>
            <ac:cxnSpMk id="60" creationId="{39B68DC5-0BE6-4F9C-B1D2-4C48FC0FF550}"/>
          </ac:cxnSpMkLst>
        </pc:cxnChg>
        <pc:cxnChg chg="add mod">
          <ac:chgData name="Buddhila Wickramasinghe" userId="b4bee27af4b2a06b" providerId="LiveId" clId="{C24C3498-6BE5-48A5-BC82-05B2A3A4BD63}" dt="2019-08-08T02:37:21.685" v="1038" actId="14100"/>
          <ac:cxnSpMkLst>
            <pc:docMk/>
            <pc:sldMk cId="728864799" sldId="257"/>
            <ac:cxnSpMk id="61" creationId="{1390B308-F4FC-4AC7-AA5E-6D28BCB5024E}"/>
          </ac:cxnSpMkLst>
        </pc:cxnChg>
      </pc:sldChg>
      <pc:sldChg chg="addSp delSp modSp add">
        <pc:chgData name="Buddhila Wickramasinghe" userId="b4bee27af4b2a06b" providerId="LiveId" clId="{C24C3498-6BE5-48A5-BC82-05B2A3A4BD63}" dt="2019-08-05T05:21:52.227" v="885" actId="1076"/>
        <pc:sldMkLst>
          <pc:docMk/>
          <pc:sldMk cId="2615135382" sldId="258"/>
        </pc:sldMkLst>
        <pc:spChg chg="add del mod">
          <ac:chgData name="Buddhila Wickramasinghe" userId="b4bee27af4b2a06b" providerId="LiveId" clId="{C24C3498-6BE5-48A5-BC82-05B2A3A4BD63}" dt="2019-08-05T04:50:20.857" v="474" actId="478"/>
          <ac:spMkLst>
            <pc:docMk/>
            <pc:sldMk cId="2615135382" sldId="258"/>
            <ac:spMk id="2" creationId="{F439D54E-31DD-4230-9523-045F971D3805}"/>
          </ac:spMkLst>
        </pc:spChg>
        <pc:spChg chg="add del mod">
          <ac:chgData name="Buddhila Wickramasinghe" userId="b4bee27af4b2a06b" providerId="LiveId" clId="{C24C3498-6BE5-48A5-BC82-05B2A3A4BD63}" dt="2019-08-05T04:53:58.724" v="499" actId="478"/>
          <ac:spMkLst>
            <pc:docMk/>
            <pc:sldMk cId="2615135382" sldId="258"/>
            <ac:spMk id="3" creationId="{AEB4590C-3B9B-4209-AC18-212A540E96A6}"/>
          </ac:spMkLst>
        </pc:spChg>
        <pc:spChg chg="add mod">
          <ac:chgData name="Buddhila Wickramasinghe" userId="b4bee27af4b2a06b" providerId="LiveId" clId="{C24C3498-6BE5-48A5-BC82-05B2A3A4BD63}" dt="2019-08-05T04:55:36.995" v="635" actId="1076"/>
          <ac:spMkLst>
            <pc:docMk/>
            <pc:sldMk cId="2615135382" sldId="258"/>
            <ac:spMk id="4" creationId="{FBE5799B-FC41-4CBD-ACD5-FE78093F403F}"/>
          </ac:spMkLst>
        </pc:spChg>
        <pc:spChg chg="add del mod">
          <ac:chgData name="Buddhila Wickramasinghe" userId="b4bee27af4b2a06b" providerId="LiveId" clId="{C24C3498-6BE5-48A5-BC82-05B2A3A4BD63}" dt="2019-08-05T04:53:58.724" v="499" actId="478"/>
          <ac:spMkLst>
            <pc:docMk/>
            <pc:sldMk cId="2615135382" sldId="258"/>
            <ac:spMk id="5" creationId="{A5ADB94C-6A32-43D6-A654-2B45BB1F992C}"/>
          </ac:spMkLst>
        </pc:spChg>
        <pc:spChg chg="del">
          <ac:chgData name="Buddhila Wickramasinghe" userId="b4bee27af4b2a06b" providerId="LiveId" clId="{C24C3498-6BE5-48A5-BC82-05B2A3A4BD63}" dt="2019-08-05T04:53:43.091" v="496" actId="478"/>
          <ac:spMkLst>
            <pc:docMk/>
            <pc:sldMk cId="2615135382" sldId="258"/>
            <ac:spMk id="14" creationId="{F37364AB-9EF3-4155-AEB6-6777E84E926B}"/>
          </ac:spMkLst>
        </pc:spChg>
        <pc:spChg chg="del topLvl">
          <ac:chgData name="Buddhila Wickramasinghe" userId="b4bee27af4b2a06b" providerId="LiveId" clId="{C24C3498-6BE5-48A5-BC82-05B2A3A4BD63}" dt="2019-08-05T04:54:11.147" v="500" actId="478"/>
          <ac:spMkLst>
            <pc:docMk/>
            <pc:sldMk cId="2615135382" sldId="258"/>
            <ac:spMk id="15" creationId="{2DE522BB-CA6E-4226-B48C-4ED48490D979}"/>
          </ac:spMkLst>
        </pc:spChg>
        <pc:spChg chg="del">
          <ac:chgData name="Buddhila Wickramasinghe" userId="b4bee27af4b2a06b" providerId="LiveId" clId="{C24C3498-6BE5-48A5-BC82-05B2A3A4BD63}" dt="2019-08-05T04:53:43.091" v="496" actId="478"/>
          <ac:spMkLst>
            <pc:docMk/>
            <pc:sldMk cId="2615135382" sldId="258"/>
            <ac:spMk id="16" creationId="{4B01406D-053A-49B6-AE9C-D52D5904B339}"/>
          </ac:spMkLst>
        </pc:spChg>
        <pc:spChg chg="add mod">
          <ac:chgData name="Buddhila Wickramasinghe" userId="b4bee27af4b2a06b" providerId="LiveId" clId="{C24C3498-6BE5-48A5-BC82-05B2A3A4BD63}" dt="2019-08-05T05:16:43.300" v="738" actId="1076"/>
          <ac:spMkLst>
            <pc:docMk/>
            <pc:sldMk cId="2615135382" sldId="258"/>
            <ac:spMk id="23" creationId="{9769492C-3D0C-4FA2-949E-1B62E940CC3A}"/>
          </ac:spMkLst>
        </pc:spChg>
        <pc:spChg chg="add mod">
          <ac:chgData name="Buddhila Wickramasinghe" userId="b4bee27af4b2a06b" providerId="LiveId" clId="{C24C3498-6BE5-48A5-BC82-05B2A3A4BD63}" dt="2019-08-05T05:20:55.002" v="876" actId="1076"/>
          <ac:spMkLst>
            <pc:docMk/>
            <pc:sldMk cId="2615135382" sldId="258"/>
            <ac:spMk id="24" creationId="{D46FE853-1961-46FE-97BD-6C5BD07159D3}"/>
          </ac:spMkLst>
        </pc:spChg>
        <pc:spChg chg="add mod">
          <ac:chgData name="Buddhila Wickramasinghe" userId="b4bee27af4b2a06b" providerId="LiveId" clId="{C24C3498-6BE5-48A5-BC82-05B2A3A4BD63}" dt="2019-08-05T05:17:28.097" v="764" actId="1076"/>
          <ac:spMkLst>
            <pc:docMk/>
            <pc:sldMk cId="2615135382" sldId="258"/>
            <ac:spMk id="25" creationId="{868C418E-86D0-4FA5-A10B-650EE573858F}"/>
          </ac:spMkLst>
        </pc:spChg>
        <pc:spChg chg="add mod">
          <ac:chgData name="Buddhila Wickramasinghe" userId="b4bee27af4b2a06b" providerId="LiveId" clId="{C24C3498-6BE5-48A5-BC82-05B2A3A4BD63}" dt="2019-08-05T05:20:49.239" v="875" actId="1076"/>
          <ac:spMkLst>
            <pc:docMk/>
            <pc:sldMk cId="2615135382" sldId="258"/>
            <ac:spMk id="26" creationId="{6E9A1996-983F-4BE5-8EF2-FE8E9905D2D7}"/>
          </ac:spMkLst>
        </pc:spChg>
        <pc:spChg chg="add mod">
          <ac:chgData name="Buddhila Wickramasinghe" userId="b4bee27af4b2a06b" providerId="LiveId" clId="{C24C3498-6BE5-48A5-BC82-05B2A3A4BD63}" dt="2019-08-05T05:21:17.866" v="882" actId="1076"/>
          <ac:spMkLst>
            <pc:docMk/>
            <pc:sldMk cId="2615135382" sldId="258"/>
            <ac:spMk id="27" creationId="{571A711B-B4E5-4D2F-B8FB-EA98902D8B80}"/>
          </ac:spMkLst>
        </pc:spChg>
        <pc:grpChg chg="add mod">
          <ac:chgData name="Buddhila Wickramasinghe" userId="b4bee27af4b2a06b" providerId="LiveId" clId="{C24C3498-6BE5-48A5-BC82-05B2A3A4BD63}" dt="2019-08-05T04:55:11.415" v="632" actId="1076"/>
          <ac:grpSpMkLst>
            <pc:docMk/>
            <pc:sldMk cId="2615135382" sldId="258"/>
            <ac:grpSpMk id="12" creationId="{206A84B4-C7B9-45AC-AA17-E2B718B3466B}"/>
          </ac:grpSpMkLst>
        </pc:grpChg>
        <pc:grpChg chg="add del mod">
          <ac:chgData name="Buddhila Wickramasinghe" userId="b4bee27af4b2a06b" providerId="LiveId" clId="{C24C3498-6BE5-48A5-BC82-05B2A3A4BD63}" dt="2019-08-05T04:54:11.147" v="500" actId="478"/>
          <ac:grpSpMkLst>
            <pc:docMk/>
            <pc:sldMk cId="2615135382" sldId="258"/>
            <ac:grpSpMk id="13" creationId="{28BE9B3F-21F9-4B4A-A037-AE6C51B4AB45}"/>
          </ac:grpSpMkLst>
        </pc:grpChg>
        <pc:picChg chg="add del mod">
          <ac:chgData name="Buddhila Wickramasinghe" userId="b4bee27af4b2a06b" providerId="LiveId" clId="{C24C3498-6BE5-48A5-BC82-05B2A3A4BD63}" dt="2019-08-05T04:53:58.724" v="499" actId="478"/>
          <ac:picMkLst>
            <pc:docMk/>
            <pc:sldMk cId="2615135382" sldId="258"/>
            <ac:picMk id="6" creationId="{E04C03CB-274B-40D4-98C2-64276F8EA92A}"/>
          </ac:picMkLst>
        </pc:picChg>
        <pc:picChg chg="add del mod">
          <ac:chgData name="Buddhila Wickramasinghe" userId="b4bee27af4b2a06b" providerId="LiveId" clId="{C24C3498-6BE5-48A5-BC82-05B2A3A4BD63}" dt="2019-08-05T04:53:58.724" v="499" actId="478"/>
          <ac:picMkLst>
            <pc:docMk/>
            <pc:sldMk cId="2615135382" sldId="258"/>
            <ac:picMk id="7" creationId="{8F7D7A7D-26B9-4CB6-96C6-F748D8689D3B}"/>
          </ac:picMkLst>
        </pc:picChg>
        <pc:picChg chg="add mod ord">
          <ac:chgData name="Buddhila Wickramasinghe" userId="b4bee27af4b2a06b" providerId="LiveId" clId="{C24C3498-6BE5-48A5-BC82-05B2A3A4BD63}" dt="2019-08-05T04:55:49.122" v="636" actId="167"/>
          <ac:picMkLst>
            <pc:docMk/>
            <pc:sldMk cId="2615135382" sldId="258"/>
            <ac:picMk id="8" creationId="{9A1F08AD-2252-45C5-A240-C0D979734AC6}"/>
          </ac:picMkLst>
        </pc:picChg>
        <pc:picChg chg="add mod">
          <ac:chgData name="Buddhila Wickramasinghe" userId="b4bee27af4b2a06b" providerId="LiveId" clId="{C24C3498-6BE5-48A5-BC82-05B2A3A4BD63}" dt="2019-08-05T04:51:58.287" v="481" actId="164"/>
          <ac:picMkLst>
            <pc:docMk/>
            <pc:sldMk cId="2615135382" sldId="258"/>
            <ac:picMk id="9" creationId="{58432867-F858-4190-866D-53DDDEA2F25B}"/>
          </ac:picMkLst>
        </pc:picChg>
        <pc:picChg chg="add del mod">
          <ac:chgData name="Buddhila Wickramasinghe" userId="b4bee27af4b2a06b" providerId="LiveId" clId="{C24C3498-6BE5-48A5-BC82-05B2A3A4BD63}" dt="2019-08-05T04:53:58.724" v="499" actId="478"/>
          <ac:picMkLst>
            <pc:docMk/>
            <pc:sldMk cId="2615135382" sldId="258"/>
            <ac:picMk id="10" creationId="{5F72B638-6BC3-48D4-9C57-D123683A5587}"/>
          </ac:picMkLst>
        </pc:picChg>
        <pc:picChg chg="add del mod">
          <ac:chgData name="Buddhila Wickramasinghe" userId="b4bee27af4b2a06b" providerId="LiveId" clId="{C24C3498-6BE5-48A5-BC82-05B2A3A4BD63}" dt="2019-08-05T04:53:58.724" v="499" actId="478"/>
          <ac:picMkLst>
            <pc:docMk/>
            <pc:sldMk cId="2615135382" sldId="258"/>
            <ac:picMk id="11" creationId="{A4785883-C094-406F-87A4-1E92239CA185}"/>
          </ac:picMkLst>
        </pc:picChg>
        <pc:picChg chg="del">
          <ac:chgData name="Buddhila Wickramasinghe" userId="b4bee27af4b2a06b" providerId="LiveId" clId="{C24C3498-6BE5-48A5-BC82-05B2A3A4BD63}" dt="2019-08-05T04:53:43.091" v="496" actId="478"/>
          <ac:picMkLst>
            <pc:docMk/>
            <pc:sldMk cId="2615135382" sldId="258"/>
            <ac:picMk id="17" creationId="{26BBBA2D-F47B-41F4-A861-05A504418AA8}"/>
          </ac:picMkLst>
        </pc:picChg>
        <pc:picChg chg="del">
          <ac:chgData name="Buddhila Wickramasinghe" userId="b4bee27af4b2a06b" providerId="LiveId" clId="{C24C3498-6BE5-48A5-BC82-05B2A3A4BD63}" dt="2019-08-05T04:52:33.834" v="487" actId="478"/>
          <ac:picMkLst>
            <pc:docMk/>
            <pc:sldMk cId="2615135382" sldId="258"/>
            <ac:picMk id="18" creationId="{60D18AE0-EF09-4177-BDEA-5BDBFD7728AB}"/>
          </ac:picMkLst>
        </pc:picChg>
        <pc:picChg chg="mod topLvl">
          <ac:chgData name="Buddhila Wickramasinghe" userId="b4bee27af4b2a06b" providerId="LiveId" clId="{C24C3498-6BE5-48A5-BC82-05B2A3A4BD63}" dt="2019-08-05T05:19:29.772" v="856" actId="1076"/>
          <ac:picMkLst>
            <pc:docMk/>
            <pc:sldMk cId="2615135382" sldId="258"/>
            <ac:picMk id="19" creationId="{AE5C76BF-187F-452E-B414-2E42CDCCB813}"/>
          </ac:picMkLst>
        </pc:picChg>
        <pc:picChg chg="del">
          <ac:chgData name="Buddhila Wickramasinghe" userId="b4bee27af4b2a06b" providerId="LiveId" clId="{C24C3498-6BE5-48A5-BC82-05B2A3A4BD63}" dt="2019-08-05T04:52:37.657" v="488" actId="478"/>
          <ac:picMkLst>
            <pc:docMk/>
            <pc:sldMk cId="2615135382" sldId="258"/>
            <ac:picMk id="20" creationId="{3ABA3BE8-C7AF-4834-917A-EDD8F709F732}"/>
          </ac:picMkLst>
        </pc:picChg>
        <pc:picChg chg="del">
          <ac:chgData name="Buddhila Wickramasinghe" userId="b4bee27af4b2a06b" providerId="LiveId" clId="{C24C3498-6BE5-48A5-BC82-05B2A3A4BD63}" dt="2019-08-05T04:53:43.091" v="496" actId="478"/>
          <ac:picMkLst>
            <pc:docMk/>
            <pc:sldMk cId="2615135382" sldId="258"/>
            <ac:picMk id="21" creationId="{F0677A45-5889-4902-B8B6-085E339FD1AD}"/>
          </ac:picMkLst>
        </pc:picChg>
        <pc:picChg chg="del">
          <ac:chgData name="Buddhila Wickramasinghe" userId="b4bee27af4b2a06b" providerId="LiveId" clId="{C24C3498-6BE5-48A5-BC82-05B2A3A4BD63}" dt="2019-08-05T04:52:43.257" v="490" actId="478"/>
          <ac:picMkLst>
            <pc:docMk/>
            <pc:sldMk cId="2615135382" sldId="258"/>
            <ac:picMk id="22" creationId="{821EDEF1-605B-4C28-A8C0-B35D826C6E16}"/>
          </ac:picMkLst>
        </pc:picChg>
        <pc:cxnChg chg="add mod">
          <ac:chgData name="Buddhila Wickramasinghe" userId="b4bee27af4b2a06b" providerId="LiveId" clId="{C24C3498-6BE5-48A5-BC82-05B2A3A4BD63}" dt="2019-08-05T05:21:52.227" v="885" actId="1076"/>
          <ac:cxnSpMkLst>
            <pc:docMk/>
            <pc:sldMk cId="2615135382" sldId="258"/>
            <ac:cxnSpMk id="29" creationId="{5583FA4D-9462-4DDE-865A-13B808ED4520}"/>
          </ac:cxnSpMkLst>
        </pc:cxnChg>
        <pc:cxnChg chg="add mod">
          <ac:chgData name="Buddhila Wickramasinghe" userId="b4bee27af4b2a06b" providerId="LiveId" clId="{C24C3498-6BE5-48A5-BC82-05B2A3A4BD63}" dt="2019-08-05T05:21:45.226" v="884" actId="1582"/>
          <ac:cxnSpMkLst>
            <pc:docMk/>
            <pc:sldMk cId="2615135382" sldId="258"/>
            <ac:cxnSpMk id="31" creationId="{25D8C14F-A911-493C-99AE-CEB69D0CF0D1}"/>
          </ac:cxnSpMkLst>
        </pc:cxnChg>
        <pc:cxnChg chg="add mod">
          <ac:chgData name="Buddhila Wickramasinghe" userId="b4bee27af4b2a06b" providerId="LiveId" clId="{C24C3498-6BE5-48A5-BC82-05B2A3A4BD63}" dt="2019-08-05T05:21:45.226" v="884" actId="1582"/>
          <ac:cxnSpMkLst>
            <pc:docMk/>
            <pc:sldMk cId="2615135382" sldId="258"/>
            <ac:cxnSpMk id="34" creationId="{1951DEDC-EE71-4C2D-970F-884262DBF89B}"/>
          </ac:cxnSpMkLst>
        </pc:cxnChg>
        <pc:cxnChg chg="add mod">
          <ac:chgData name="Buddhila Wickramasinghe" userId="b4bee27af4b2a06b" providerId="LiveId" clId="{C24C3498-6BE5-48A5-BC82-05B2A3A4BD63}" dt="2019-08-05T05:21:45.226" v="884" actId="1582"/>
          <ac:cxnSpMkLst>
            <pc:docMk/>
            <pc:sldMk cId="2615135382" sldId="258"/>
            <ac:cxnSpMk id="37" creationId="{79E720CD-53BA-4D9D-BCB2-16C48F0B9194}"/>
          </ac:cxnSpMkLst>
        </pc:cxnChg>
        <pc:cxnChg chg="add mod">
          <ac:chgData name="Buddhila Wickramasinghe" userId="b4bee27af4b2a06b" providerId="LiveId" clId="{C24C3498-6BE5-48A5-BC82-05B2A3A4BD63}" dt="2019-08-05T05:21:45.226" v="884" actId="1582"/>
          <ac:cxnSpMkLst>
            <pc:docMk/>
            <pc:sldMk cId="2615135382" sldId="258"/>
            <ac:cxnSpMk id="40" creationId="{01B64AF3-4345-4FC5-A8D0-7C2958EDA393}"/>
          </ac:cxnSpMkLst>
        </pc:cxnChg>
        <pc:cxnChg chg="add mod">
          <ac:chgData name="Buddhila Wickramasinghe" userId="b4bee27af4b2a06b" providerId="LiveId" clId="{C24C3498-6BE5-48A5-BC82-05B2A3A4BD63}" dt="2019-08-05T05:21:45.226" v="884" actId="1582"/>
          <ac:cxnSpMkLst>
            <pc:docMk/>
            <pc:sldMk cId="2615135382" sldId="258"/>
            <ac:cxnSpMk id="46" creationId="{84E108A4-ED49-4B0C-9BAC-B3652D0BCB94}"/>
          </ac:cxnSpMkLst>
        </pc:cxnChg>
      </pc:sldChg>
      <pc:sldChg chg="add">
        <pc:chgData name="Buddhila Wickramasinghe" userId="b4bee27af4b2a06b" providerId="LiveId" clId="{C24C3498-6BE5-48A5-BC82-05B2A3A4BD63}" dt="2019-08-05T05:24:17.379" v="886"/>
        <pc:sldMkLst>
          <pc:docMk/>
          <pc:sldMk cId="282389973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F4FD6-DAEC-4E03-8C2F-E62AF8F91A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D72B94-1C43-4FE6-ADA0-B7F6642874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C032A-3AA2-455F-9E88-45BC2973E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D5A8-7F44-4B8E-96CF-812EB207FC17}" type="datetimeFigureOut">
              <a:rPr lang="en-AU" smtClean="0"/>
              <a:t>15/08/2019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1297F-DA43-4EE4-BE34-8C2AF8B7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8872A-E076-44CF-BC79-C8557DBED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0734-9190-452E-B1AD-36C324D084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1638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BBF70-8CB9-4B32-801D-EE37EA9D0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9C9696-1817-4BFE-991F-203EC958DF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D7E6F-07E8-4E5C-96E8-8697FB6A6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D5A8-7F44-4B8E-96CF-812EB207FC17}" type="datetimeFigureOut">
              <a:rPr lang="en-AU" smtClean="0"/>
              <a:t>15/08/2019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11BB89-2DA8-423D-9DEB-E773B6434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C79BC-E9FC-4AC5-8126-39ECADEA9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0734-9190-452E-B1AD-36C324D084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0983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550621-56CA-434F-B8D3-407DCDF25E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C59F23-D746-4D07-95A7-0992A57687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A99E6-0973-4344-8D45-C71A2FE95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D5A8-7F44-4B8E-96CF-812EB207FC17}" type="datetimeFigureOut">
              <a:rPr lang="en-AU" smtClean="0"/>
              <a:t>15/08/2019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2347C9-BD6D-46C8-97ED-EF3368583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DF64A-9A22-496A-B437-239BEB26F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0734-9190-452E-B1AD-36C324D084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1660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1167A-89DD-4AFB-8096-0D9DAB3D6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F5B6B-8CA7-4A29-90EA-A9890F53B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8B7EFE-1A12-4EE2-968D-892127777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D5A8-7F44-4B8E-96CF-812EB207FC17}" type="datetimeFigureOut">
              <a:rPr lang="en-AU" smtClean="0"/>
              <a:t>15/08/2019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FD1706-80C5-426D-A6BF-1B8EE065A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F124F-9038-4A1D-9C95-15FE5C480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0734-9190-452E-B1AD-36C324D084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85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71A67-F5C1-4B51-8378-25F236F32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79B409-207D-4CB0-9BBC-EEC84A5579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596E3-4231-43BE-83D1-B1DBD6143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D5A8-7F44-4B8E-96CF-812EB207FC17}" type="datetimeFigureOut">
              <a:rPr lang="en-AU" smtClean="0"/>
              <a:t>15/08/2019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7FE11D-2712-4DBE-8599-90EDEFD92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622CE-701E-41BA-AABD-729687D6A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0734-9190-452E-B1AD-36C324D084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4868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482C7-7E5C-4FB0-9B60-7B2F5D55C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76212-E9CC-4548-B6A6-37AA06C768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093A38-50A7-41A2-BD86-FC88666397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1CD9EE-7C4E-43C4-844E-7E1C21F44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D5A8-7F44-4B8E-96CF-812EB207FC17}" type="datetimeFigureOut">
              <a:rPr lang="en-AU" smtClean="0"/>
              <a:t>15/08/2019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9760A6-6075-4366-9621-9B63843F6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51DE8D-D4B1-4DE5-A990-F93573E61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0734-9190-452E-B1AD-36C324D084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3660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99DBF-4D3B-422E-BEE4-50F212B70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57633D-E5A2-417B-BF66-32EC4AD12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A7882C-D89A-41AC-9F5F-9AC49DAC7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E8FAAB-09F1-4710-9B7D-1ABD347784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C78A5C-4EE0-4EF4-9CB2-818BA2E3E4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F584FA-7646-4A42-8CEC-873D76C8E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D5A8-7F44-4B8E-96CF-812EB207FC17}" type="datetimeFigureOut">
              <a:rPr lang="en-AU" smtClean="0"/>
              <a:t>15/08/2019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9D68D9-90C4-4B69-B8AB-FC3A88CD7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0F2F4B-4039-42D8-B18A-A02641F46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0734-9190-452E-B1AD-36C324D084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805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D90D2-BDC9-40BB-AA3D-6E9573E46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F26813-C022-4250-9535-C793B7F5E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D5A8-7F44-4B8E-96CF-812EB207FC17}" type="datetimeFigureOut">
              <a:rPr lang="en-AU" smtClean="0"/>
              <a:t>15/08/2019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25973F-C7AD-4FE4-BF81-667EFAC9D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E09544-9A37-422D-BBEE-22C818C9D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0734-9190-452E-B1AD-36C324D084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4194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1AC7B6-19C5-4DF5-88F4-E29150E89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D5A8-7F44-4B8E-96CF-812EB207FC17}" type="datetimeFigureOut">
              <a:rPr lang="en-AU" smtClean="0"/>
              <a:t>15/08/2019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E3F3A9-EFBB-4D09-8DAD-591339B4B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174E4B-90DE-4E7D-8AB9-19E8E9059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0734-9190-452E-B1AD-36C324D084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387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3DDE9-9E6A-4406-909F-7AACC88B2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7BCCB-DFAE-495C-9093-6C498120E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DA1AE1-C344-48A3-89B8-92CB4C8277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A17E77-9A8B-4B1E-83DB-42B23A5E3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D5A8-7F44-4B8E-96CF-812EB207FC17}" type="datetimeFigureOut">
              <a:rPr lang="en-AU" smtClean="0"/>
              <a:t>15/08/2019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FD9B3E-B039-4B30-A15F-8F1E023AE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56FA1A-4959-4DB4-AF78-802A8B782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0734-9190-452E-B1AD-36C324D084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4481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A6A17-A03C-437E-B3D8-52DDCC20D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1C7F2C-C674-4137-9317-3659C9840F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DDA920-3C33-4D00-A704-82DE0B4B8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E4A045-9EE1-4DDC-BE20-BC8D0C5E4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3D5A8-7F44-4B8E-96CF-812EB207FC17}" type="datetimeFigureOut">
              <a:rPr lang="en-AU" smtClean="0"/>
              <a:t>15/08/2019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1482A0-A825-4B2D-BC4A-379491D67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EA123E-BA9B-4976-92E2-5F6B9C819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0734-9190-452E-B1AD-36C324D084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2162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2EAE86-913B-4BE8-B1D1-419175A93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5EC576-A9AF-462C-B40D-7642D7499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4D753-0C2E-4226-92B8-4D0D55B3E2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3D5A8-7F44-4B8E-96CF-812EB207FC17}" type="datetimeFigureOut">
              <a:rPr lang="en-AU" smtClean="0"/>
              <a:t>15/08/2019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15B65-6042-4EEF-A379-931CBD7C5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BDFB0F-1FE8-4CB9-B324-49ED0516EF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00734-9190-452E-B1AD-36C324D084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8149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C03B448-B292-4A6A-9021-A57F2C416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6663" y="1428750"/>
            <a:ext cx="1952625" cy="14287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F193F05-F671-4266-929F-D70FD614E3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7165" y="1432048"/>
            <a:ext cx="1952625" cy="14287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53741E9-7370-4E70-8EFD-19F7DFCAB6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9687" y="0"/>
            <a:ext cx="1952625" cy="14287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F8FCF33-43B1-4176-BF92-6E150749A596}"/>
              </a:ext>
            </a:extLst>
          </p:cNvPr>
          <p:cNvSpPr txBox="1"/>
          <p:nvPr/>
        </p:nvSpPr>
        <p:spPr>
          <a:xfrm>
            <a:off x="5171032" y="1244084"/>
            <a:ext cx="1899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500 mice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50940D-7718-42F8-A5B0-ED84D02E4C69}"/>
              </a:ext>
            </a:extLst>
          </p:cNvPr>
          <p:cNvSpPr txBox="1"/>
          <p:nvPr/>
        </p:nvSpPr>
        <p:spPr>
          <a:xfrm>
            <a:off x="1097817" y="2630916"/>
            <a:ext cx="25302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375 transgenic mice – 28 days infusion with Ang II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47037A-44A0-4B75-9269-5FFCA73D7F5D}"/>
              </a:ext>
            </a:extLst>
          </p:cNvPr>
          <p:cNvSpPr txBox="1"/>
          <p:nvPr/>
        </p:nvSpPr>
        <p:spPr>
          <a:xfrm>
            <a:off x="8862712" y="2799630"/>
            <a:ext cx="2057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125 wild type mice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07C4B3A-1E23-4C84-A310-BB96579515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351" y="4181817"/>
            <a:ext cx="1282676" cy="93854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2145EB5-A719-4549-AD0D-CA6C0ACB7E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4942" y="4181817"/>
            <a:ext cx="1282676" cy="93854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1232726-FCCA-4867-9E94-BD1E4058C90F}"/>
              </a:ext>
            </a:extLst>
          </p:cNvPr>
          <p:cNvSpPr txBox="1"/>
          <p:nvPr/>
        </p:nvSpPr>
        <p:spPr>
          <a:xfrm>
            <a:off x="400351" y="5103816"/>
            <a:ext cx="1388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125-IL-18 KO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467C85B-5FD1-41DB-9986-B03FDBCE32C6}"/>
              </a:ext>
            </a:extLst>
          </p:cNvPr>
          <p:cNvSpPr txBox="1"/>
          <p:nvPr/>
        </p:nvSpPr>
        <p:spPr>
          <a:xfrm>
            <a:off x="2634942" y="5100539"/>
            <a:ext cx="1388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125-IL-18 receptor KO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3DEA4B3-4FB1-4CB3-ABE5-BB1C3CA4D8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0712" y="4181817"/>
            <a:ext cx="1282676" cy="938543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E2BF0BD6-4F4A-4BA6-85A3-51CF902029D7}"/>
              </a:ext>
            </a:extLst>
          </p:cNvPr>
          <p:cNvSpPr txBox="1"/>
          <p:nvPr/>
        </p:nvSpPr>
        <p:spPr>
          <a:xfrm>
            <a:off x="4975549" y="5120360"/>
            <a:ext cx="1388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125-IL-18/R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E319319-026D-4FE7-BE83-71F6BB252E47}"/>
              </a:ext>
            </a:extLst>
          </p:cNvPr>
          <p:cNvSpPr txBox="1"/>
          <p:nvPr/>
        </p:nvSpPr>
        <p:spPr>
          <a:xfrm>
            <a:off x="677492" y="6042991"/>
            <a:ext cx="1089050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/>
              <a:t>Immunohistochemistry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7B48DBA-5A93-40AB-B9DF-38FA25354702}"/>
              </a:ext>
            </a:extLst>
          </p:cNvPr>
          <p:cNvCxnSpPr>
            <a:cxnSpLocks/>
            <a:stCxn id="7" idx="1"/>
            <a:endCxn id="4" idx="3"/>
          </p:cNvCxnSpPr>
          <p:nvPr/>
        </p:nvCxnSpPr>
        <p:spPr>
          <a:xfrm flipH="1">
            <a:off x="3329288" y="1428750"/>
            <a:ext cx="1841744" cy="714375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5D774BE-CA69-4875-AB04-9AEA3F8DF1CA}"/>
              </a:ext>
            </a:extLst>
          </p:cNvPr>
          <p:cNvCxnSpPr>
            <a:cxnSpLocks/>
            <a:stCxn id="7" idx="3"/>
            <a:endCxn id="5" idx="1"/>
          </p:cNvCxnSpPr>
          <p:nvPr/>
        </p:nvCxnSpPr>
        <p:spPr>
          <a:xfrm>
            <a:off x="7070170" y="1428750"/>
            <a:ext cx="1896995" cy="717673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82B346A-6352-4F15-B56C-323E05C7E362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646173" y="3277247"/>
            <a:ext cx="1716790" cy="1001784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7A17162-32EA-4F0F-B78E-1DEB9F83F0CF}"/>
              </a:ext>
            </a:extLst>
          </p:cNvPr>
          <p:cNvCxnSpPr>
            <a:cxnSpLocks/>
            <a:stCxn id="9" idx="2"/>
          </p:cNvCxnSpPr>
          <p:nvPr/>
        </p:nvCxnSpPr>
        <p:spPr>
          <a:xfrm>
            <a:off x="9891251" y="3168962"/>
            <a:ext cx="0" cy="2874029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D1FFD97-1FB1-463D-BCAC-60110A517C26}"/>
              </a:ext>
            </a:extLst>
          </p:cNvPr>
          <p:cNvCxnSpPr>
            <a:cxnSpLocks/>
            <a:stCxn id="18" idx="2"/>
          </p:cNvCxnSpPr>
          <p:nvPr/>
        </p:nvCxnSpPr>
        <p:spPr>
          <a:xfrm>
            <a:off x="5669895" y="5489692"/>
            <a:ext cx="0" cy="53826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999743E1-81C7-40C4-86C6-B6692844047E}"/>
              </a:ext>
            </a:extLst>
          </p:cNvPr>
          <p:cNvCxnSpPr>
            <a:stCxn id="16" idx="2"/>
          </p:cNvCxnSpPr>
          <p:nvPr/>
        </p:nvCxnSpPr>
        <p:spPr>
          <a:xfrm>
            <a:off x="3329288" y="5746870"/>
            <a:ext cx="0" cy="296121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E04D2EEC-85D3-4530-827F-6B634749EB3F}"/>
              </a:ext>
            </a:extLst>
          </p:cNvPr>
          <p:cNvCxnSpPr>
            <a:stCxn id="14" idx="2"/>
          </p:cNvCxnSpPr>
          <p:nvPr/>
        </p:nvCxnSpPr>
        <p:spPr>
          <a:xfrm>
            <a:off x="1094697" y="5473148"/>
            <a:ext cx="0" cy="569843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4">
            <a:extLst>
              <a:ext uri="{FF2B5EF4-FFF2-40B4-BE49-F238E27FC236}">
                <a16:creationId xmlns:a16="http://schemas.microsoft.com/office/drawing/2014/main" id="{45A3F2B7-1D93-4608-AFF1-72C3AF951EC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543" t="12103" r="13715" b="19953"/>
          <a:stretch/>
        </p:blipFill>
        <p:spPr>
          <a:xfrm rot="15670967">
            <a:off x="276435" y="3846090"/>
            <a:ext cx="553320" cy="558166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613B6566-57E5-4050-98B4-5D205DABB2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317566">
            <a:off x="2296945" y="3885944"/>
            <a:ext cx="664522" cy="664522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7347DADE-1678-4541-B577-5413CE0AD2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699984">
            <a:off x="4470439" y="4014140"/>
            <a:ext cx="664522" cy="664522"/>
          </a:xfrm>
          <a:prstGeom prst="rect">
            <a:avLst/>
          </a:prstGeom>
        </p:spPr>
      </p:pic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1329885-03B0-40D4-B58D-64F8B208A346}"/>
              </a:ext>
            </a:extLst>
          </p:cNvPr>
          <p:cNvCxnSpPr>
            <a:cxnSpLocks/>
            <a:stCxn id="8" idx="2"/>
            <a:endCxn id="13" idx="0"/>
          </p:cNvCxnSpPr>
          <p:nvPr/>
        </p:nvCxnSpPr>
        <p:spPr>
          <a:xfrm>
            <a:off x="2362963" y="3277247"/>
            <a:ext cx="913317" cy="90457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9F85ADC-2D4C-4D49-941A-EEEC686F415E}"/>
              </a:ext>
            </a:extLst>
          </p:cNvPr>
          <p:cNvCxnSpPr>
            <a:cxnSpLocks/>
            <a:stCxn id="8" idx="2"/>
            <a:endCxn id="17" idx="0"/>
          </p:cNvCxnSpPr>
          <p:nvPr/>
        </p:nvCxnSpPr>
        <p:spPr>
          <a:xfrm>
            <a:off x="2362963" y="3277247"/>
            <a:ext cx="3179087" cy="90457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67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63">
            <a:extLst>
              <a:ext uri="{FF2B5EF4-FFF2-40B4-BE49-F238E27FC236}">
                <a16:creationId xmlns:a16="http://schemas.microsoft.com/office/drawing/2014/main" id="{228EF2F9-649C-4F2B-98D9-AD1F0C06B8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543" t="12103" r="13715" b="19953"/>
          <a:stretch/>
        </p:blipFill>
        <p:spPr>
          <a:xfrm rot="15670967">
            <a:off x="8662668" y="282207"/>
            <a:ext cx="553320" cy="558166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A9F31D09-E4FA-4544-9F03-3DAC4E5B818A}"/>
              </a:ext>
            </a:extLst>
          </p:cNvPr>
          <p:cNvSpPr txBox="1"/>
          <p:nvPr/>
        </p:nvSpPr>
        <p:spPr>
          <a:xfrm>
            <a:off x="9144000" y="376624"/>
            <a:ext cx="2816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- 28 days infusion with AAA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193F05-F671-4266-929F-D70FD614E3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8524" y="2338075"/>
            <a:ext cx="1282676" cy="93854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53741E9-7370-4E70-8EFD-19F7DFCAB6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8390" y="0"/>
            <a:ext cx="1952625" cy="14287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F8FCF33-43B1-4176-BF92-6E150749A596}"/>
              </a:ext>
            </a:extLst>
          </p:cNvPr>
          <p:cNvSpPr txBox="1"/>
          <p:nvPr/>
        </p:nvSpPr>
        <p:spPr>
          <a:xfrm>
            <a:off x="5289735" y="1244084"/>
            <a:ext cx="189913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30 mice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47037A-44A0-4B75-9269-5FFCA73D7F5D}"/>
              </a:ext>
            </a:extLst>
          </p:cNvPr>
          <p:cNvSpPr txBox="1"/>
          <p:nvPr/>
        </p:nvSpPr>
        <p:spPr>
          <a:xfrm>
            <a:off x="10134922" y="3130512"/>
            <a:ext cx="2057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10 IL-18 KO transgenic mice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E319319-026D-4FE7-BE83-71F6BB252E47}"/>
              </a:ext>
            </a:extLst>
          </p:cNvPr>
          <p:cNvSpPr txBox="1"/>
          <p:nvPr/>
        </p:nvSpPr>
        <p:spPr>
          <a:xfrm>
            <a:off x="3226891" y="6332919"/>
            <a:ext cx="838439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/>
              <a:t>Immunofluorescence 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45A3F2B7-1D93-4608-AFF1-72C3AF951E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543" t="12103" r="13715" b="19953"/>
          <a:stretch/>
        </p:blipFill>
        <p:spPr>
          <a:xfrm rot="14953216">
            <a:off x="10105551" y="2159379"/>
            <a:ext cx="553320" cy="558166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330B19CC-6595-46B7-91B1-B8B05D36D48F}"/>
              </a:ext>
            </a:extLst>
          </p:cNvPr>
          <p:cNvGrpSpPr/>
          <p:nvPr/>
        </p:nvGrpSpPr>
        <p:grpSpPr>
          <a:xfrm>
            <a:off x="6466531" y="2060772"/>
            <a:ext cx="1669539" cy="1215846"/>
            <a:chOff x="4027591" y="4190660"/>
            <a:chExt cx="1669539" cy="1215846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33DEA4B3-4FB1-4CB3-ABE5-BB1C3CA4D8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14454" y="4467963"/>
              <a:ext cx="1282676" cy="938543"/>
            </a:xfrm>
            <a:prstGeom prst="rect">
              <a:avLst/>
            </a:prstGeom>
          </p:spPr>
        </p:pic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7347DADE-1678-4541-B577-5413CE0AD20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9699984">
              <a:off x="4027591" y="4190660"/>
              <a:ext cx="664522" cy="664522"/>
            </a:xfrm>
            <a:prstGeom prst="rect">
              <a:avLst/>
            </a:prstGeom>
          </p:spPr>
        </p:pic>
      </p:grp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A1775D8-E02B-42B2-AA64-8DDF0B030521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6251877" y="1613416"/>
            <a:ext cx="1242855" cy="724659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4FFFBF16-888F-49E8-A836-830A8A73FEB9}"/>
              </a:ext>
            </a:extLst>
          </p:cNvPr>
          <p:cNvCxnSpPr>
            <a:cxnSpLocks/>
            <a:stCxn id="7" idx="1"/>
            <a:endCxn id="12" idx="0"/>
          </p:cNvCxnSpPr>
          <p:nvPr/>
        </p:nvCxnSpPr>
        <p:spPr>
          <a:xfrm flipH="1">
            <a:off x="3510905" y="1428750"/>
            <a:ext cx="1778830" cy="74528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Picture 71">
            <a:extLst>
              <a:ext uri="{FF2B5EF4-FFF2-40B4-BE49-F238E27FC236}">
                <a16:creationId xmlns:a16="http://schemas.microsoft.com/office/drawing/2014/main" id="{DDA96750-7408-4DD2-BC31-54D373C25F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26825" y="5093692"/>
            <a:ext cx="1062053" cy="935187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FF38208B-2262-4FA9-9229-2FF611659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32434" y="5145547"/>
            <a:ext cx="1062053" cy="935187"/>
          </a:xfrm>
          <a:prstGeom prst="rect">
            <a:avLst/>
          </a:prstGeom>
        </p:spPr>
      </p:pic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5D774BE-CA69-4875-AB04-9AEA3F8DF1CA}"/>
              </a:ext>
            </a:extLst>
          </p:cNvPr>
          <p:cNvCxnSpPr>
            <a:cxnSpLocks/>
            <a:stCxn id="7" idx="3"/>
            <a:endCxn id="5" idx="0"/>
          </p:cNvCxnSpPr>
          <p:nvPr/>
        </p:nvCxnSpPr>
        <p:spPr>
          <a:xfrm>
            <a:off x="7188873" y="1428750"/>
            <a:ext cx="3950989" cy="909325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2BF0BD6-4F4A-4BA6-85A3-51CF902029D7}"/>
              </a:ext>
            </a:extLst>
          </p:cNvPr>
          <p:cNvSpPr txBox="1"/>
          <p:nvPr/>
        </p:nvSpPr>
        <p:spPr>
          <a:xfrm>
            <a:off x="6894884" y="3131505"/>
            <a:ext cx="1388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10 wild type mice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0F6BF6B0-6B89-4979-990B-00A87EAB78D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0201004" flipH="1">
            <a:off x="9097976" y="831856"/>
            <a:ext cx="624082" cy="74749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B085980-1C4E-432B-9BE2-6C962224EF3E}"/>
              </a:ext>
            </a:extLst>
          </p:cNvPr>
          <p:cNvSpPr txBox="1"/>
          <p:nvPr/>
        </p:nvSpPr>
        <p:spPr>
          <a:xfrm>
            <a:off x="9465470" y="877460"/>
            <a:ext cx="2180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 - Saline treatment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71B9D52D-D173-4023-9325-BD4F1A3F1C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8958" y="3902238"/>
            <a:ext cx="1282676" cy="938543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B449BCCB-4503-46EF-B5CA-483B016A58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05092" y="3902238"/>
            <a:ext cx="1282676" cy="938543"/>
          </a:xfrm>
          <a:prstGeom prst="rect">
            <a:avLst/>
          </a:prstGeom>
        </p:spPr>
      </p:pic>
      <p:sp>
        <p:nvSpPr>
          <p:cNvPr id="48" name="Lightning Bolt 47">
            <a:extLst>
              <a:ext uri="{FF2B5EF4-FFF2-40B4-BE49-F238E27FC236}">
                <a16:creationId xmlns:a16="http://schemas.microsoft.com/office/drawing/2014/main" id="{1B28DD0F-F36F-4356-9126-ADE73EE5FC77}"/>
              </a:ext>
            </a:extLst>
          </p:cNvPr>
          <p:cNvSpPr/>
          <p:nvPr/>
        </p:nvSpPr>
        <p:spPr>
          <a:xfrm>
            <a:off x="7212916" y="3885084"/>
            <a:ext cx="478192" cy="523220"/>
          </a:xfrm>
          <a:prstGeom prst="lightningBol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0" name="Lightning Bolt 49">
            <a:extLst>
              <a:ext uri="{FF2B5EF4-FFF2-40B4-BE49-F238E27FC236}">
                <a16:creationId xmlns:a16="http://schemas.microsoft.com/office/drawing/2014/main" id="{5E089D63-7F9B-457B-A03C-FD5DE19C4918}"/>
              </a:ext>
            </a:extLst>
          </p:cNvPr>
          <p:cNvSpPr/>
          <p:nvPr/>
        </p:nvSpPr>
        <p:spPr>
          <a:xfrm>
            <a:off x="10786159" y="3896533"/>
            <a:ext cx="478192" cy="523220"/>
          </a:xfrm>
          <a:prstGeom prst="lightningBol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A3661FD6-C7FA-4EA3-B6E7-6B9F75616138}"/>
              </a:ext>
            </a:extLst>
          </p:cNvPr>
          <p:cNvCxnSpPr>
            <a:cxnSpLocks/>
          </p:cNvCxnSpPr>
          <p:nvPr/>
        </p:nvCxnSpPr>
        <p:spPr>
          <a:xfrm>
            <a:off x="7650300" y="4764246"/>
            <a:ext cx="7551" cy="355779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B45B17BE-7715-404D-8EA2-AAB0D668A18C}"/>
              </a:ext>
            </a:extLst>
          </p:cNvPr>
          <p:cNvCxnSpPr>
            <a:cxnSpLocks/>
          </p:cNvCxnSpPr>
          <p:nvPr/>
        </p:nvCxnSpPr>
        <p:spPr>
          <a:xfrm>
            <a:off x="11163460" y="4730525"/>
            <a:ext cx="7551" cy="355779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404E74A0-7124-4E6D-8489-82D5CF69CE85}"/>
              </a:ext>
            </a:extLst>
          </p:cNvPr>
          <p:cNvCxnSpPr>
            <a:cxnSpLocks/>
          </p:cNvCxnSpPr>
          <p:nvPr/>
        </p:nvCxnSpPr>
        <p:spPr>
          <a:xfrm>
            <a:off x="7636818" y="3714269"/>
            <a:ext cx="7551" cy="355779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9CE555EA-E304-45BC-BCE8-B72AB57589A1}"/>
              </a:ext>
            </a:extLst>
          </p:cNvPr>
          <p:cNvCxnSpPr>
            <a:cxnSpLocks/>
          </p:cNvCxnSpPr>
          <p:nvPr/>
        </p:nvCxnSpPr>
        <p:spPr>
          <a:xfrm>
            <a:off x="11167235" y="3689607"/>
            <a:ext cx="7551" cy="355779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EE34AFD7-96E8-4E33-AD12-8EC77B4A460B}"/>
              </a:ext>
            </a:extLst>
          </p:cNvPr>
          <p:cNvCxnSpPr>
            <a:cxnSpLocks/>
          </p:cNvCxnSpPr>
          <p:nvPr/>
        </p:nvCxnSpPr>
        <p:spPr>
          <a:xfrm>
            <a:off x="7657851" y="6105525"/>
            <a:ext cx="0" cy="227393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1390B308-F4FC-4AC7-AA5E-6D28BCB5024E}"/>
              </a:ext>
            </a:extLst>
          </p:cNvPr>
          <p:cNvCxnSpPr>
            <a:cxnSpLocks/>
          </p:cNvCxnSpPr>
          <p:nvPr/>
        </p:nvCxnSpPr>
        <p:spPr>
          <a:xfrm>
            <a:off x="11167234" y="6146646"/>
            <a:ext cx="3776" cy="186272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18736F8-D021-4D78-8776-BA472B01186F}"/>
              </a:ext>
            </a:extLst>
          </p:cNvPr>
          <p:cNvSpPr txBox="1"/>
          <p:nvPr/>
        </p:nvSpPr>
        <p:spPr>
          <a:xfrm>
            <a:off x="100838" y="1433437"/>
            <a:ext cx="178516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Day 1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05A73AF-DA62-4904-A8CF-002D2EB47A3D}"/>
              </a:ext>
            </a:extLst>
          </p:cNvPr>
          <p:cNvGrpSpPr/>
          <p:nvPr/>
        </p:nvGrpSpPr>
        <p:grpSpPr>
          <a:xfrm>
            <a:off x="2464383" y="1890369"/>
            <a:ext cx="2314433" cy="4535547"/>
            <a:chOff x="187327" y="1893217"/>
            <a:chExt cx="2314433" cy="4535547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1232726-FCCA-4867-9E94-BD1E4058C90F}"/>
                </a:ext>
              </a:extLst>
            </p:cNvPr>
            <p:cNvSpPr txBox="1"/>
            <p:nvPr/>
          </p:nvSpPr>
          <p:spPr>
            <a:xfrm>
              <a:off x="444860" y="3042017"/>
              <a:ext cx="20569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b="1" dirty="0"/>
                <a:t>10 wild type</a:t>
              </a:r>
            </a:p>
            <a:p>
              <a:pPr algn="ctr"/>
              <a:r>
                <a:rPr lang="en-AU" b="1" dirty="0"/>
                <a:t> mice</a:t>
              </a:r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207C4B3A-1E23-4C84-A310-BB96579515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92511" y="2176878"/>
              <a:ext cx="1282676" cy="938543"/>
            </a:xfrm>
            <a:prstGeom prst="rect">
              <a:avLst/>
            </a:prstGeom>
          </p:spPr>
        </p:pic>
        <p:pic>
          <p:nvPicPr>
            <p:cNvPr id="70" name="Picture 69">
              <a:extLst>
                <a:ext uri="{FF2B5EF4-FFF2-40B4-BE49-F238E27FC236}">
                  <a16:creationId xmlns:a16="http://schemas.microsoft.com/office/drawing/2014/main" id="{8B48373D-8ABA-45D3-8F3E-84E8C812632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49835" y="5145548"/>
              <a:ext cx="1062053" cy="935187"/>
            </a:xfrm>
            <a:prstGeom prst="rect">
              <a:avLst/>
            </a:prstGeom>
          </p:spPr>
        </p:pic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093193B7-29B3-4813-B27E-AE31EAEB881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22493" y="3902238"/>
              <a:ext cx="1282676" cy="938543"/>
            </a:xfrm>
            <a:prstGeom prst="rect">
              <a:avLst/>
            </a:prstGeom>
          </p:spPr>
        </p:pic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FCA27D88-431B-438E-8935-F9D24C3D6D44}"/>
                </a:ext>
              </a:extLst>
            </p:cNvPr>
            <p:cNvCxnSpPr>
              <a:cxnSpLocks/>
            </p:cNvCxnSpPr>
            <p:nvPr/>
          </p:nvCxnSpPr>
          <p:spPr>
            <a:xfrm>
              <a:off x="1473310" y="3689607"/>
              <a:ext cx="7551" cy="355779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D3D07BB5-030D-40C0-94A6-55F3C56A51B0}"/>
                </a:ext>
              </a:extLst>
            </p:cNvPr>
            <p:cNvCxnSpPr>
              <a:cxnSpLocks/>
            </p:cNvCxnSpPr>
            <p:nvPr/>
          </p:nvCxnSpPr>
          <p:spPr>
            <a:xfrm>
              <a:off x="1465759" y="4732210"/>
              <a:ext cx="7551" cy="355779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F4CF75DE-B265-42FB-A319-AD92D4D60E8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378814" y="6080734"/>
              <a:ext cx="145796" cy="348030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BBCDDB3E-FF85-4107-9966-B0AD49AF3BD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5737" t="4026" b="5632"/>
            <a:stretch/>
          </p:blipFill>
          <p:spPr>
            <a:xfrm rot="20406978" flipH="1">
              <a:off x="187327" y="1893217"/>
              <a:ext cx="588277" cy="675315"/>
            </a:xfrm>
            <a:prstGeom prst="rect">
              <a:avLst/>
            </a:prstGeom>
          </p:spPr>
        </p:pic>
      </p:grpSp>
      <p:sp>
        <p:nvSpPr>
          <p:cNvPr id="24" name="Lightning Bolt 23">
            <a:extLst>
              <a:ext uri="{FF2B5EF4-FFF2-40B4-BE49-F238E27FC236}">
                <a16:creationId xmlns:a16="http://schemas.microsoft.com/office/drawing/2014/main" id="{355BA024-A332-4295-9811-7CF5CA819811}"/>
              </a:ext>
            </a:extLst>
          </p:cNvPr>
          <p:cNvSpPr/>
          <p:nvPr/>
        </p:nvSpPr>
        <p:spPr>
          <a:xfrm>
            <a:off x="3355715" y="3854032"/>
            <a:ext cx="478192" cy="523220"/>
          </a:xfrm>
          <a:prstGeom prst="lightningBol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C2A3F93-F6F7-49FC-9C85-3C2EF2A04BD4}"/>
              </a:ext>
            </a:extLst>
          </p:cNvPr>
          <p:cNvSpPr txBox="1"/>
          <p:nvPr/>
        </p:nvSpPr>
        <p:spPr>
          <a:xfrm>
            <a:off x="100838" y="2850185"/>
            <a:ext cx="178516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Day 28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2C828D1-86AD-4ACF-9D36-48FCA0FDDCE5}"/>
              </a:ext>
            </a:extLst>
          </p:cNvPr>
          <p:cNvSpPr txBox="1"/>
          <p:nvPr/>
        </p:nvSpPr>
        <p:spPr>
          <a:xfrm>
            <a:off x="100838" y="4109908"/>
            <a:ext cx="178516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Day 36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325E8BA-4F7A-4375-875F-49BC50E1D25A}"/>
              </a:ext>
            </a:extLst>
          </p:cNvPr>
          <p:cNvCxnSpPr>
            <a:stCxn id="3" idx="2"/>
            <a:endCxn id="15" idx="0"/>
          </p:cNvCxnSpPr>
          <p:nvPr/>
        </p:nvCxnSpPr>
        <p:spPr>
          <a:xfrm>
            <a:off x="993422" y="1802769"/>
            <a:ext cx="0" cy="1047416"/>
          </a:xfrm>
          <a:prstGeom prst="straightConnector1">
            <a:avLst/>
          </a:prstGeom>
          <a:ln w="190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FADDAF73-1981-42F5-885A-DC417B4B33C7}"/>
              </a:ext>
            </a:extLst>
          </p:cNvPr>
          <p:cNvCxnSpPr>
            <a:cxnSpLocks/>
            <a:endCxn id="49" idx="0"/>
          </p:cNvCxnSpPr>
          <p:nvPr/>
        </p:nvCxnSpPr>
        <p:spPr>
          <a:xfrm flipH="1">
            <a:off x="993422" y="3219517"/>
            <a:ext cx="6134" cy="890391"/>
          </a:xfrm>
          <a:prstGeom prst="straightConnector1">
            <a:avLst/>
          </a:prstGeom>
          <a:ln w="190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ABA736B0-38BD-4216-9AA7-39C5C22C62D5}"/>
              </a:ext>
            </a:extLst>
          </p:cNvPr>
          <p:cNvCxnSpPr>
            <a:cxnSpLocks/>
          </p:cNvCxnSpPr>
          <p:nvPr/>
        </p:nvCxnSpPr>
        <p:spPr>
          <a:xfrm>
            <a:off x="993421" y="4496939"/>
            <a:ext cx="3068" cy="2359200"/>
          </a:xfrm>
          <a:prstGeom prst="straightConnector1">
            <a:avLst/>
          </a:prstGeom>
          <a:ln w="190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05993192-4FDC-4150-9B05-CAC052C3684E}"/>
              </a:ext>
            </a:extLst>
          </p:cNvPr>
          <p:cNvSpPr txBox="1"/>
          <p:nvPr/>
        </p:nvSpPr>
        <p:spPr>
          <a:xfrm>
            <a:off x="0" y="245120"/>
            <a:ext cx="1952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Timeline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DC553F7-86D3-4444-8DA1-87B09B591C7C}"/>
              </a:ext>
            </a:extLst>
          </p:cNvPr>
          <p:cNvSpPr txBox="1"/>
          <p:nvPr/>
        </p:nvSpPr>
        <p:spPr>
          <a:xfrm>
            <a:off x="975688" y="2074205"/>
            <a:ext cx="1746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/>
              <a:t>Infusion with Ang-II or saline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C21D116-D84A-43E0-A560-FCEF443134DD}"/>
              </a:ext>
            </a:extLst>
          </p:cNvPr>
          <p:cNvSpPr txBox="1"/>
          <p:nvPr/>
        </p:nvSpPr>
        <p:spPr>
          <a:xfrm>
            <a:off x="940485" y="3407566"/>
            <a:ext cx="1929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/>
              <a:t>Post </a:t>
            </a:r>
            <a:r>
              <a:rPr lang="en-AU" sz="1400" i="1" dirty="0"/>
              <a:t>in vivo </a:t>
            </a:r>
            <a:r>
              <a:rPr lang="en-AU" sz="1400" dirty="0"/>
              <a:t>experiment examination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6088234-E024-46AC-87F7-724D47910388}"/>
              </a:ext>
            </a:extLst>
          </p:cNvPr>
          <p:cNvSpPr txBox="1"/>
          <p:nvPr/>
        </p:nvSpPr>
        <p:spPr>
          <a:xfrm>
            <a:off x="988084" y="5191953"/>
            <a:ext cx="19290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/>
              <a:t>Harvesting of AA </a:t>
            </a:r>
            <a:r>
              <a:rPr lang="en-US" sz="1400" dirty="0"/>
              <a:t>and freezing in Tissue-Tek® O.C.T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728864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206A84B4-C7B9-45AC-AA17-E2B718B3466B}"/>
              </a:ext>
            </a:extLst>
          </p:cNvPr>
          <p:cNvGrpSpPr/>
          <p:nvPr/>
        </p:nvGrpSpPr>
        <p:grpSpPr>
          <a:xfrm>
            <a:off x="5047786" y="1684733"/>
            <a:ext cx="2096426" cy="1438182"/>
            <a:chOff x="3401295" y="1789087"/>
            <a:chExt cx="2096426" cy="143818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A1F08AD-2252-45C5-A240-C0D979734AC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39292" y="2084960"/>
              <a:ext cx="1282676" cy="938543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BE5799B-FC41-4CBD-ACD5-FE78093F403F}"/>
                </a:ext>
              </a:extLst>
            </p:cNvPr>
            <p:cNvSpPr txBox="1"/>
            <p:nvPr/>
          </p:nvSpPr>
          <p:spPr>
            <a:xfrm>
              <a:off x="3440652" y="2857937"/>
              <a:ext cx="20570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b="1" dirty="0"/>
                <a:t>Inject Ang II</a:t>
              </a:r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58432867-F858-4190-866D-53DDDEA2F2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20317566">
              <a:off x="3401295" y="1789087"/>
              <a:ext cx="664522" cy="664522"/>
            </a:xfrm>
            <a:prstGeom prst="rect">
              <a:avLst/>
            </a:prstGeom>
          </p:spPr>
        </p:pic>
      </p:grpSp>
      <p:pic>
        <p:nvPicPr>
          <p:cNvPr id="19" name="Picture 18">
            <a:extLst>
              <a:ext uri="{FF2B5EF4-FFF2-40B4-BE49-F238E27FC236}">
                <a16:creationId xmlns:a16="http://schemas.microsoft.com/office/drawing/2014/main" id="{AE5C76BF-187F-452E-B414-2E42CDCCB8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5783" y="382946"/>
            <a:ext cx="1282676" cy="938543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9769492C-3D0C-4FA2-949E-1B62E940CC3A}"/>
              </a:ext>
            </a:extLst>
          </p:cNvPr>
          <p:cNvSpPr txBox="1"/>
          <p:nvPr/>
        </p:nvSpPr>
        <p:spPr>
          <a:xfrm>
            <a:off x="516835" y="4022250"/>
            <a:ext cx="2888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Vasoconstriction</a:t>
            </a:r>
            <a:r>
              <a:rPr lang="en-AU" dirty="0"/>
              <a:t>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46FE853-1961-46FE-97BD-6C5BD07159D3}"/>
              </a:ext>
            </a:extLst>
          </p:cNvPr>
          <p:cNvSpPr txBox="1"/>
          <p:nvPr/>
        </p:nvSpPr>
        <p:spPr>
          <a:xfrm>
            <a:off x="4455430" y="4022250"/>
            <a:ext cx="3281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Decrease GFR – Increase water retention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68C418E-86D0-4FA5-A10B-650EE573858F}"/>
              </a:ext>
            </a:extLst>
          </p:cNvPr>
          <p:cNvSpPr txBox="1"/>
          <p:nvPr/>
        </p:nvSpPr>
        <p:spPr>
          <a:xfrm>
            <a:off x="8825544" y="4022250"/>
            <a:ext cx="2796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Increases thirst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E9A1996-983F-4BE5-8EF2-FE8E9905D2D7}"/>
              </a:ext>
            </a:extLst>
          </p:cNvPr>
          <p:cNvSpPr txBox="1"/>
          <p:nvPr/>
        </p:nvSpPr>
        <p:spPr>
          <a:xfrm>
            <a:off x="4455430" y="5198584"/>
            <a:ext cx="3281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Increased blood pressure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71A711B-B4E5-4D2F-B8FB-EA98902D8B80}"/>
              </a:ext>
            </a:extLst>
          </p:cNvPr>
          <p:cNvSpPr txBox="1"/>
          <p:nvPr/>
        </p:nvSpPr>
        <p:spPr>
          <a:xfrm>
            <a:off x="3306416" y="6097919"/>
            <a:ext cx="5579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AAA formation in mice that are prone to getting it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583FA4D-9462-4DDE-865A-13B808ED4520}"/>
              </a:ext>
            </a:extLst>
          </p:cNvPr>
          <p:cNvCxnSpPr>
            <a:cxnSpLocks/>
          </p:cNvCxnSpPr>
          <p:nvPr/>
        </p:nvCxnSpPr>
        <p:spPr>
          <a:xfrm>
            <a:off x="6095999" y="1321489"/>
            <a:ext cx="0" cy="659117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5D8C14F-A911-493C-99AE-CEB69D0CF0D1}"/>
              </a:ext>
            </a:extLst>
          </p:cNvPr>
          <p:cNvCxnSpPr>
            <a:cxnSpLocks/>
          </p:cNvCxnSpPr>
          <p:nvPr/>
        </p:nvCxnSpPr>
        <p:spPr>
          <a:xfrm flipH="1">
            <a:off x="6115676" y="3122915"/>
            <a:ext cx="1" cy="899335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1951DEDC-EE71-4C2D-970F-884262DBF89B}"/>
              </a:ext>
            </a:extLst>
          </p:cNvPr>
          <p:cNvCxnSpPr>
            <a:cxnSpLocks/>
            <a:stCxn id="4" idx="2"/>
            <a:endCxn id="23" idx="0"/>
          </p:cNvCxnSpPr>
          <p:nvPr/>
        </p:nvCxnSpPr>
        <p:spPr>
          <a:xfrm flipH="1">
            <a:off x="1961322" y="3122915"/>
            <a:ext cx="4154356" cy="899335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9E720CD-53BA-4D9D-BCB2-16C48F0B9194}"/>
              </a:ext>
            </a:extLst>
          </p:cNvPr>
          <p:cNvCxnSpPr>
            <a:cxnSpLocks/>
            <a:stCxn id="4" idx="2"/>
            <a:endCxn id="25" idx="0"/>
          </p:cNvCxnSpPr>
          <p:nvPr/>
        </p:nvCxnSpPr>
        <p:spPr>
          <a:xfrm>
            <a:off x="6115678" y="3122915"/>
            <a:ext cx="4107971" cy="899335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1B64AF3-4345-4FC5-A8D0-7C2958EDA393}"/>
              </a:ext>
            </a:extLst>
          </p:cNvPr>
          <p:cNvCxnSpPr>
            <a:cxnSpLocks/>
            <a:stCxn id="24" idx="2"/>
            <a:endCxn id="26" idx="0"/>
          </p:cNvCxnSpPr>
          <p:nvPr/>
        </p:nvCxnSpPr>
        <p:spPr>
          <a:xfrm>
            <a:off x="6096000" y="4668581"/>
            <a:ext cx="0" cy="530003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4E108A4-ED49-4B0C-9BAC-B3652D0BCB94}"/>
              </a:ext>
            </a:extLst>
          </p:cNvPr>
          <p:cNvCxnSpPr>
            <a:cxnSpLocks/>
            <a:stCxn id="26" idx="2"/>
            <a:endCxn id="27" idx="0"/>
          </p:cNvCxnSpPr>
          <p:nvPr/>
        </p:nvCxnSpPr>
        <p:spPr>
          <a:xfrm flipH="1">
            <a:off x="6095999" y="5567916"/>
            <a:ext cx="1" cy="530003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5135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389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1288</TotalTime>
  <Words>107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Buddhila Wickramasinghe</dc:creator>
  <cp:lastModifiedBy>Buddhila Wickramasinghe</cp:lastModifiedBy>
  <cp:revision>5</cp:revision>
  <dcterms:created xsi:type="dcterms:W3CDTF">2019-08-04T07:34:19Z</dcterms:created>
  <dcterms:modified xsi:type="dcterms:W3CDTF">2019-08-15T04:30:18Z</dcterms:modified>
</cp:coreProperties>
</file>